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38"/>
  </p:notesMasterIdLst>
  <p:handoutMasterIdLst>
    <p:handoutMasterId r:id="rId39"/>
  </p:handoutMasterIdLst>
  <p:sldIdLst>
    <p:sldId id="347" r:id="rId2"/>
    <p:sldId id="372" r:id="rId3"/>
    <p:sldId id="373" r:id="rId4"/>
    <p:sldId id="374" r:id="rId5"/>
    <p:sldId id="375" r:id="rId6"/>
    <p:sldId id="376" r:id="rId7"/>
    <p:sldId id="377" r:id="rId8"/>
    <p:sldId id="378" r:id="rId9"/>
    <p:sldId id="379" r:id="rId10"/>
    <p:sldId id="380" r:id="rId11"/>
    <p:sldId id="381" r:id="rId12"/>
    <p:sldId id="382" r:id="rId13"/>
    <p:sldId id="383" r:id="rId14"/>
    <p:sldId id="384" r:id="rId15"/>
    <p:sldId id="385" r:id="rId16"/>
    <p:sldId id="386" r:id="rId17"/>
    <p:sldId id="387" r:id="rId18"/>
    <p:sldId id="406" r:id="rId19"/>
    <p:sldId id="388" r:id="rId20"/>
    <p:sldId id="407" r:id="rId21"/>
    <p:sldId id="408" r:id="rId22"/>
    <p:sldId id="389" r:id="rId23"/>
    <p:sldId id="390" r:id="rId24"/>
    <p:sldId id="391" r:id="rId25"/>
    <p:sldId id="392" r:id="rId26"/>
    <p:sldId id="393" r:id="rId27"/>
    <p:sldId id="394" r:id="rId28"/>
    <p:sldId id="395" r:id="rId29"/>
    <p:sldId id="396" r:id="rId30"/>
    <p:sldId id="397" r:id="rId31"/>
    <p:sldId id="398" r:id="rId32"/>
    <p:sldId id="399" r:id="rId33"/>
    <p:sldId id="402" r:id="rId34"/>
    <p:sldId id="400" r:id="rId35"/>
    <p:sldId id="401" r:id="rId36"/>
    <p:sldId id="403" r:id="rId37"/>
  </p:sldIdLst>
  <p:sldSz cx="9144000" cy="6858000" type="screen4x3"/>
  <p:notesSz cx="6794500" cy="9906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77">
          <p15:clr>
            <a:srgbClr val="A4A3A4"/>
          </p15:clr>
        </p15:guide>
        <p15:guide id="2" pos="53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99"/>
    <a:srgbClr val="3366CC"/>
    <a:srgbClr val="00CC99"/>
    <a:srgbClr val="66FF66"/>
    <a:srgbClr val="FFCC66"/>
    <a:srgbClr val="9900FF"/>
    <a:srgbClr val="FF00FF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685" autoAdjust="0"/>
  </p:normalViewPr>
  <p:slideViewPr>
    <p:cSldViewPr snapToGrid="0">
      <p:cViewPr varScale="1">
        <p:scale>
          <a:sx n="119" d="100"/>
          <a:sy n="119" d="100"/>
        </p:scale>
        <p:origin x="1296" y="114"/>
      </p:cViewPr>
      <p:guideLst>
        <p:guide orient="horz" pos="977"/>
        <p:guide pos="5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190" y="-84"/>
      </p:cViewPr>
      <p:guideLst>
        <p:guide orient="horz" pos="3120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983CC57-F9BA-4D31-8A8D-20953959C22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200">
                <a:effectLst/>
              </a:defRPr>
            </a:lvl1pPr>
          </a:lstStyle>
          <a:p>
            <a:r>
              <a:rPr lang="de-DE" altLang="de-DE"/>
              <a:t>Karl Heinz Wagner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04FF61A-E000-4B89-8E69-25847D6F122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/>
              </a:defRPr>
            </a:lvl1pPr>
          </a:lstStyle>
          <a:p>
            <a:fld id="{F77CC4D9-BCA9-47B9-BAF9-B8B1CDA144A0}" type="datetime4">
              <a:rPr lang="de-DE" altLang="de-DE"/>
              <a:pPr/>
              <a:t>15. November 2019</a:t>
            </a:fld>
            <a:endParaRPr lang="de-DE" altLang="de-DE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5A3CA826-4533-4B35-8F25-9FC427B37CD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0" sz="1200">
                <a:effectLst/>
              </a:defRPr>
            </a:lvl1pPr>
          </a:lstStyle>
          <a:p>
            <a:r>
              <a:rPr lang="de-DE" altLang="de-DE"/>
              <a:t>Silbenphonologie</a:t>
            </a: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61D5EE7E-5012-413D-9A10-6A2247367F8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0700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/>
              </a:defRPr>
            </a:lvl1pPr>
          </a:lstStyle>
          <a:p>
            <a:fld id="{529F0FE0-219B-4A4E-9ADB-E537F1445765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>
            <a:extLst>
              <a:ext uri="{FF2B5EF4-FFF2-40B4-BE49-F238E27FC236}">
                <a16:creationId xmlns:a16="http://schemas.microsoft.com/office/drawing/2014/main" id="{C2DDDF3D-CACF-43B3-A36A-D77ADBB760C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357379" name="Rectangle 3">
            <a:extLst>
              <a:ext uri="{FF2B5EF4-FFF2-40B4-BE49-F238E27FC236}">
                <a16:creationId xmlns:a16="http://schemas.microsoft.com/office/drawing/2014/main" id="{194EB80F-D3E7-43E8-8DD1-73F46413EF4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357380" name="Rectangle 4">
            <a:extLst>
              <a:ext uri="{FF2B5EF4-FFF2-40B4-BE49-F238E27FC236}">
                <a16:creationId xmlns:a16="http://schemas.microsoft.com/office/drawing/2014/main" id="{3DD3202D-C705-4FC1-B9C2-41FEEB311E9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207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57381" name="Rectangle 5">
            <a:extLst>
              <a:ext uri="{FF2B5EF4-FFF2-40B4-BE49-F238E27FC236}">
                <a16:creationId xmlns:a16="http://schemas.microsoft.com/office/drawing/2014/main" id="{02E55C36-1623-440A-B66C-DEB399DEB5F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357382" name="Rectangle 6">
            <a:extLst>
              <a:ext uri="{FF2B5EF4-FFF2-40B4-BE49-F238E27FC236}">
                <a16:creationId xmlns:a16="http://schemas.microsoft.com/office/drawing/2014/main" id="{0CFA790E-1FC5-49F7-BAB8-1F975094623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357383" name="Rectangle 7">
            <a:extLst>
              <a:ext uri="{FF2B5EF4-FFF2-40B4-BE49-F238E27FC236}">
                <a16:creationId xmlns:a16="http://schemas.microsoft.com/office/drawing/2014/main" id="{F769E136-7ABF-49E2-9F87-66FA193ABC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fld id="{5DF3B49A-3777-42B3-ACBC-C2F8B83F3761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70EFA98-6351-444D-B293-D05935ABB8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C25B07-C25C-42CB-A0E9-C7380F72550C}" type="slidenum">
              <a:rPr lang="de-DE" altLang="de-DE"/>
              <a:pPr/>
              <a:t>1</a:t>
            </a:fld>
            <a:endParaRPr lang="de-DE" altLang="de-DE"/>
          </a:p>
        </p:txBody>
      </p:sp>
      <p:sp>
        <p:nvSpPr>
          <p:cNvPr id="358402" name="Rectangle 2">
            <a:extLst>
              <a:ext uri="{FF2B5EF4-FFF2-40B4-BE49-F238E27FC236}">
                <a16:creationId xmlns:a16="http://schemas.microsoft.com/office/drawing/2014/main" id="{66C31B8A-7A63-431C-AFD1-92F1F4E7066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>
            <a:extLst>
              <a:ext uri="{FF2B5EF4-FFF2-40B4-BE49-F238E27FC236}">
                <a16:creationId xmlns:a16="http://schemas.microsoft.com/office/drawing/2014/main" id="{64C5B41A-C4B4-4F82-83BC-E94CC7B326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5DF0349-6251-4EEA-8071-67F9247710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1D9ED7-45D9-4883-91AF-3742592BCB57}" type="slidenum">
              <a:rPr lang="de-DE" altLang="de-DE"/>
              <a:pPr/>
              <a:t>10</a:t>
            </a:fld>
            <a:endParaRPr lang="de-DE" altLang="de-DE"/>
          </a:p>
        </p:txBody>
      </p:sp>
      <p:sp>
        <p:nvSpPr>
          <p:cNvPr id="367618" name="Rectangle 2">
            <a:extLst>
              <a:ext uri="{FF2B5EF4-FFF2-40B4-BE49-F238E27FC236}">
                <a16:creationId xmlns:a16="http://schemas.microsoft.com/office/drawing/2014/main" id="{4F1CF00E-DFBB-420E-8AF2-60EB43C25EA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7619" name="Rectangle 3">
            <a:extLst>
              <a:ext uri="{FF2B5EF4-FFF2-40B4-BE49-F238E27FC236}">
                <a16:creationId xmlns:a16="http://schemas.microsoft.com/office/drawing/2014/main" id="{4275F2E9-5F20-4052-A96F-28909D929C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A6F3371-0CBD-41C9-AECD-F1F89744A6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72A986-E3DC-4678-A870-7264D4BCCC38}" type="slidenum">
              <a:rPr lang="de-DE" altLang="de-DE"/>
              <a:pPr/>
              <a:t>11</a:t>
            </a:fld>
            <a:endParaRPr lang="de-DE" altLang="de-DE"/>
          </a:p>
        </p:txBody>
      </p:sp>
      <p:sp>
        <p:nvSpPr>
          <p:cNvPr id="368642" name="Rectangle 2">
            <a:extLst>
              <a:ext uri="{FF2B5EF4-FFF2-40B4-BE49-F238E27FC236}">
                <a16:creationId xmlns:a16="http://schemas.microsoft.com/office/drawing/2014/main" id="{039338C0-3AC1-40E8-93A4-F18B0FA2DEE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43" name="Rectangle 3">
            <a:extLst>
              <a:ext uri="{FF2B5EF4-FFF2-40B4-BE49-F238E27FC236}">
                <a16:creationId xmlns:a16="http://schemas.microsoft.com/office/drawing/2014/main" id="{A65AD6FE-8BF6-4D40-8C1C-B5F720545B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74509BA-4066-4D65-B1FE-EC2446EED8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BD17B3-E5DD-4BB4-BF97-9575AD02B0CA}" type="slidenum">
              <a:rPr lang="de-DE" altLang="de-DE"/>
              <a:pPr/>
              <a:t>12</a:t>
            </a:fld>
            <a:endParaRPr lang="de-DE" altLang="de-DE"/>
          </a:p>
        </p:txBody>
      </p:sp>
      <p:sp>
        <p:nvSpPr>
          <p:cNvPr id="369666" name="Rectangle 2">
            <a:extLst>
              <a:ext uri="{FF2B5EF4-FFF2-40B4-BE49-F238E27FC236}">
                <a16:creationId xmlns:a16="http://schemas.microsoft.com/office/drawing/2014/main" id="{10B4779A-6BEE-457F-A926-DB72CCB383C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9667" name="Rectangle 3">
            <a:extLst>
              <a:ext uri="{FF2B5EF4-FFF2-40B4-BE49-F238E27FC236}">
                <a16:creationId xmlns:a16="http://schemas.microsoft.com/office/drawing/2014/main" id="{F0F1058D-5926-4D8A-80A1-25496D39F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31EBB67-9376-410A-905D-7937D05358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F0AE5D-DC5F-4790-8C4D-BEB04BA26246}" type="slidenum">
              <a:rPr lang="de-DE" altLang="de-DE"/>
              <a:pPr/>
              <a:t>13</a:t>
            </a:fld>
            <a:endParaRPr lang="de-DE" altLang="de-DE"/>
          </a:p>
        </p:txBody>
      </p:sp>
      <p:sp>
        <p:nvSpPr>
          <p:cNvPr id="370690" name="Rectangle 2">
            <a:extLst>
              <a:ext uri="{FF2B5EF4-FFF2-40B4-BE49-F238E27FC236}">
                <a16:creationId xmlns:a16="http://schemas.microsoft.com/office/drawing/2014/main" id="{5DFB3BF4-2637-40B0-A180-10666C963BC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0691" name="Rectangle 3">
            <a:extLst>
              <a:ext uri="{FF2B5EF4-FFF2-40B4-BE49-F238E27FC236}">
                <a16:creationId xmlns:a16="http://schemas.microsoft.com/office/drawing/2014/main" id="{B19D05F4-5BD3-41EF-855B-63EC7D5B3E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A98E4E6-A249-4869-9255-5B465F8359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73C63C-B3F9-47F6-9AA5-B07E7C036B57}" type="slidenum">
              <a:rPr lang="de-DE" altLang="de-DE"/>
              <a:pPr/>
              <a:t>14</a:t>
            </a:fld>
            <a:endParaRPr lang="de-DE" altLang="de-DE"/>
          </a:p>
        </p:txBody>
      </p:sp>
      <p:sp>
        <p:nvSpPr>
          <p:cNvPr id="371714" name="Rectangle 2">
            <a:extLst>
              <a:ext uri="{FF2B5EF4-FFF2-40B4-BE49-F238E27FC236}">
                <a16:creationId xmlns:a16="http://schemas.microsoft.com/office/drawing/2014/main" id="{C810019F-A244-41B8-A46A-DA6FD29DD52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1715" name="Rectangle 3">
            <a:extLst>
              <a:ext uri="{FF2B5EF4-FFF2-40B4-BE49-F238E27FC236}">
                <a16:creationId xmlns:a16="http://schemas.microsoft.com/office/drawing/2014/main" id="{83436B0F-A7C7-4743-A6D2-BF756572A4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BCD935C-F68B-4F2A-A0F6-BB6A9A13D8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B2D32C-2B2C-4BD5-BCEB-B6BEE2097CB9}" type="slidenum">
              <a:rPr lang="de-DE" altLang="de-DE"/>
              <a:pPr/>
              <a:t>15</a:t>
            </a:fld>
            <a:endParaRPr lang="de-DE" altLang="de-DE"/>
          </a:p>
        </p:txBody>
      </p:sp>
      <p:sp>
        <p:nvSpPr>
          <p:cNvPr id="372738" name="Rectangle 2">
            <a:extLst>
              <a:ext uri="{FF2B5EF4-FFF2-40B4-BE49-F238E27FC236}">
                <a16:creationId xmlns:a16="http://schemas.microsoft.com/office/drawing/2014/main" id="{F0331714-2467-41D8-840B-158BEB8558C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39" name="Rectangle 3">
            <a:extLst>
              <a:ext uri="{FF2B5EF4-FFF2-40B4-BE49-F238E27FC236}">
                <a16:creationId xmlns:a16="http://schemas.microsoft.com/office/drawing/2014/main" id="{8E358F7B-2DA0-438E-8044-C0AB06B727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027BEF0-9FE8-40AB-A8C8-E09AA89D67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EF6B0A-8F52-4DD7-9F8C-2372DE84489B}" type="slidenum">
              <a:rPr lang="de-DE" altLang="de-DE"/>
              <a:pPr/>
              <a:t>16</a:t>
            </a:fld>
            <a:endParaRPr lang="de-DE" altLang="de-DE"/>
          </a:p>
        </p:txBody>
      </p:sp>
      <p:sp>
        <p:nvSpPr>
          <p:cNvPr id="373762" name="Rectangle 2">
            <a:extLst>
              <a:ext uri="{FF2B5EF4-FFF2-40B4-BE49-F238E27FC236}">
                <a16:creationId xmlns:a16="http://schemas.microsoft.com/office/drawing/2014/main" id="{B1ABAC18-2AC2-4A77-8EED-5C8157391D8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3763" name="Rectangle 3">
            <a:extLst>
              <a:ext uri="{FF2B5EF4-FFF2-40B4-BE49-F238E27FC236}">
                <a16:creationId xmlns:a16="http://schemas.microsoft.com/office/drawing/2014/main" id="{63FF107F-68A7-48A1-B9C7-FB9BDBEFF5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A88D873-5CDD-4873-92E7-7D1F73A9F6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CDE17A-17C6-491A-A097-31D0A4EEE5B3}" type="slidenum">
              <a:rPr lang="de-DE" altLang="de-DE"/>
              <a:pPr/>
              <a:t>17</a:t>
            </a:fld>
            <a:endParaRPr lang="de-DE" altLang="de-DE"/>
          </a:p>
        </p:txBody>
      </p:sp>
      <p:sp>
        <p:nvSpPr>
          <p:cNvPr id="374786" name="Rectangle 2">
            <a:extLst>
              <a:ext uri="{FF2B5EF4-FFF2-40B4-BE49-F238E27FC236}">
                <a16:creationId xmlns:a16="http://schemas.microsoft.com/office/drawing/2014/main" id="{A869232C-E623-4BA7-A6C5-88DF370B540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4787" name="Rectangle 3">
            <a:extLst>
              <a:ext uri="{FF2B5EF4-FFF2-40B4-BE49-F238E27FC236}">
                <a16:creationId xmlns:a16="http://schemas.microsoft.com/office/drawing/2014/main" id="{890B887F-E5DF-4A48-B677-1AF563DD23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4C3B7FE-676E-4500-BE0C-E87F131383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D56D51-605B-45F7-8FA1-25A4236BEC8A}" type="slidenum">
              <a:rPr lang="de-DE" altLang="de-DE"/>
              <a:pPr/>
              <a:t>18</a:t>
            </a:fld>
            <a:endParaRPr lang="de-DE" altLang="de-DE"/>
          </a:p>
        </p:txBody>
      </p:sp>
      <p:sp>
        <p:nvSpPr>
          <p:cNvPr id="375810" name="Rectangle 2">
            <a:extLst>
              <a:ext uri="{FF2B5EF4-FFF2-40B4-BE49-F238E27FC236}">
                <a16:creationId xmlns:a16="http://schemas.microsoft.com/office/drawing/2014/main" id="{6D805B93-3D51-4A51-94AF-99EC940DF1B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5811" name="Rectangle 3">
            <a:extLst>
              <a:ext uri="{FF2B5EF4-FFF2-40B4-BE49-F238E27FC236}">
                <a16:creationId xmlns:a16="http://schemas.microsoft.com/office/drawing/2014/main" id="{CD4DDE8F-41AB-41DC-9D3D-1F6FE0972D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2245F19-A561-48BF-862E-8E0FAA6197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F6AE2E-0ABC-4DBC-8064-6D76451C38F5}" type="slidenum">
              <a:rPr lang="de-DE" altLang="de-DE"/>
              <a:pPr/>
              <a:t>19</a:t>
            </a:fld>
            <a:endParaRPr lang="de-DE" altLang="de-DE"/>
          </a:p>
        </p:txBody>
      </p:sp>
      <p:sp>
        <p:nvSpPr>
          <p:cNvPr id="376834" name="Rectangle 2">
            <a:extLst>
              <a:ext uri="{FF2B5EF4-FFF2-40B4-BE49-F238E27FC236}">
                <a16:creationId xmlns:a16="http://schemas.microsoft.com/office/drawing/2014/main" id="{98EDD9D9-E53C-4EB4-9BE6-9CF600065FE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6835" name="Rectangle 3">
            <a:extLst>
              <a:ext uri="{FF2B5EF4-FFF2-40B4-BE49-F238E27FC236}">
                <a16:creationId xmlns:a16="http://schemas.microsoft.com/office/drawing/2014/main" id="{05AEBD6C-7516-4B76-A8D8-4E38FD5A15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E056E34-5F36-4B99-BC7A-670E38185B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FD8B15-2351-44DC-8D79-A530143C6E3B}" type="slidenum">
              <a:rPr lang="de-DE" altLang="de-DE"/>
              <a:pPr/>
              <a:t>2</a:t>
            </a:fld>
            <a:endParaRPr lang="de-DE" altLang="de-DE"/>
          </a:p>
        </p:txBody>
      </p:sp>
      <p:sp>
        <p:nvSpPr>
          <p:cNvPr id="359426" name="Rectangle 2">
            <a:extLst>
              <a:ext uri="{FF2B5EF4-FFF2-40B4-BE49-F238E27FC236}">
                <a16:creationId xmlns:a16="http://schemas.microsoft.com/office/drawing/2014/main" id="{2A6E32BA-3733-4E88-A707-B095A8314E8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9427" name="Rectangle 3">
            <a:extLst>
              <a:ext uri="{FF2B5EF4-FFF2-40B4-BE49-F238E27FC236}">
                <a16:creationId xmlns:a16="http://schemas.microsoft.com/office/drawing/2014/main" id="{7B19C715-27EA-4C6E-9607-F14A0BA375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5A585BB-FB7A-46F4-93DB-7684699767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C81906-D7FF-41D8-8436-8295B8B69AFF}" type="slidenum">
              <a:rPr lang="de-DE" altLang="de-DE"/>
              <a:pPr/>
              <a:t>20</a:t>
            </a:fld>
            <a:endParaRPr lang="de-DE" altLang="de-DE"/>
          </a:p>
        </p:txBody>
      </p:sp>
      <p:sp>
        <p:nvSpPr>
          <p:cNvPr id="377858" name="Rectangle 2">
            <a:extLst>
              <a:ext uri="{FF2B5EF4-FFF2-40B4-BE49-F238E27FC236}">
                <a16:creationId xmlns:a16="http://schemas.microsoft.com/office/drawing/2014/main" id="{D4F4DDDC-6082-482B-9256-7E162E2D260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7859" name="Rectangle 3">
            <a:extLst>
              <a:ext uri="{FF2B5EF4-FFF2-40B4-BE49-F238E27FC236}">
                <a16:creationId xmlns:a16="http://schemas.microsoft.com/office/drawing/2014/main" id="{9C8279A8-934F-455B-B7CA-4D9241460C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ED05147-3E0C-486C-AC2E-5690C9206D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1B77ED-3E0C-4D3E-BF95-B8FFE3FE11DC}" type="slidenum">
              <a:rPr lang="de-DE" altLang="de-DE"/>
              <a:pPr/>
              <a:t>21</a:t>
            </a:fld>
            <a:endParaRPr lang="de-DE" altLang="de-DE"/>
          </a:p>
        </p:txBody>
      </p:sp>
      <p:sp>
        <p:nvSpPr>
          <p:cNvPr id="378882" name="Rectangle 2">
            <a:extLst>
              <a:ext uri="{FF2B5EF4-FFF2-40B4-BE49-F238E27FC236}">
                <a16:creationId xmlns:a16="http://schemas.microsoft.com/office/drawing/2014/main" id="{B225E87D-5E0E-4BC3-A5C9-25EADE81742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883" name="Rectangle 3">
            <a:extLst>
              <a:ext uri="{FF2B5EF4-FFF2-40B4-BE49-F238E27FC236}">
                <a16:creationId xmlns:a16="http://schemas.microsoft.com/office/drawing/2014/main" id="{65F137FB-7A61-48FB-BBE7-4A8A29D0D8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1CB95CA-009B-40DB-8CAB-82F6C87B35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F88EB8-0927-42BE-95E2-80E04AB47C54}" type="slidenum">
              <a:rPr lang="de-DE" altLang="de-DE"/>
              <a:pPr/>
              <a:t>22</a:t>
            </a:fld>
            <a:endParaRPr lang="de-DE" altLang="de-DE"/>
          </a:p>
        </p:txBody>
      </p:sp>
      <p:sp>
        <p:nvSpPr>
          <p:cNvPr id="379906" name="Rectangle 2">
            <a:extLst>
              <a:ext uri="{FF2B5EF4-FFF2-40B4-BE49-F238E27FC236}">
                <a16:creationId xmlns:a16="http://schemas.microsoft.com/office/drawing/2014/main" id="{A38104D4-00BE-41B0-83F7-24CAF0F65FE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9907" name="Rectangle 3">
            <a:extLst>
              <a:ext uri="{FF2B5EF4-FFF2-40B4-BE49-F238E27FC236}">
                <a16:creationId xmlns:a16="http://schemas.microsoft.com/office/drawing/2014/main" id="{A0C0B9A9-D5B3-476F-8771-A1CF1C2767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3534644-8A87-4AE9-99DC-F469E4F682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4FADA4-A91F-499E-A63A-BC214A983BDE}" type="slidenum">
              <a:rPr lang="de-DE" altLang="de-DE"/>
              <a:pPr/>
              <a:t>23</a:t>
            </a:fld>
            <a:endParaRPr lang="de-DE" altLang="de-DE"/>
          </a:p>
        </p:txBody>
      </p:sp>
      <p:sp>
        <p:nvSpPr>
          <p:cNvPr id="380930" name="Rectangle 2">
            <a:extLst>
              <a:ext uri="{FF2B5EF4-FFF2-40B4-BE49-F238E27FC236}">
                <a16:creationId xmlns:a16="http://schemas.microsoft.com/office/drawing/2014/main" id="{FF12B8E7-FEBA-499D-9412-DE99949F04D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0931" name="Rectangle 3">
            <a:extLst>
              <a:ext uri="{FF2B5EF4-FFF2-40B4-BE49-F238E27FC236}">
                <a16:creationId xmlns:a16="http://schemas.microsoft.com/office/drawing/2014/main" id="{F04C7095-711F-43A6-B2FE-725A3AA369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13B7B37-A008-405A-ABFB-F0BB5E9AA2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9E1369-39DD-4BFB-B8F3-D44DAA7B8CFE}" type="slidenum">
              <a:rPr lang="de-DE" altLang="de-DE"/>
              <a:pPr/>
              <a:t>24</a:t>
            </a:fld>
            <a:endParaRPr lang="de-DE" altLang="de-DE"/>
          </a:p>
        </p:txBody>
      </p:sp>
      <p:sp>
        <p:nvSpPr>
          <p:cNvPr id="381954" name="Rectangle 2">
            <a:extLst>
              <a:ext uri="{FF2B5EF4-FFF2-40B4-BE49-F238E27FC236}">
                <a16:creationId xmlns:a16="http://schemas.microsoft.com/office/drawing/2014/main" id="{193418B6-1C72-4169-AB34-BECD6E877E6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1955" name="Rectangle 3">
            <a:extLst>
              <a:ext uri="{FF2B5EF4-FFF2-40B4-BE49-F238E27FC236}">
                <a16:creationId xmlns:a16="http://schemas.microsoft.com/office/drawing/2014/main" id="{4589A0B0-1C6D-42E3-87D5-4EE7D0C1D6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75A61A0-287C-427C-940D-774F23226B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EFE728-4427-4B02-9712-733DF9B55CE9}" type="slidenum">
              <a:rPr lang="de-DE" altLang="de-DE"/>
              <a:pPr/>
              <a:t>25</a:t>
            </a:fld>
            <a:endParaRPr lang="de-DE" altLang="de-DE"/>
          </a:p>
        </p:txBody>
      </p:sp>
      <p:sp>
        <p:nvSpPr>
          <p:cNvPr id="382978" name="Rectangle 2">
            <a:extLst>
              <a:ext uri="{FF2B5EF4-FFF2-40B4-BE49-F238E27FC236}">
                <a16:creationId xmlns:a16="http://schemas.microsoft.com/office/drawing/2014/main" id="{F22F235B-9A07-44E2-91A7-0BD4492B948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>
            <a:extLst>
              <a:ext uri="{FF2B5EF4-FFF2-40B4-BE49-F238E27FC236}">
                <a16:creationId xmlns:a16="http://schemas.microsoft.com/office/drawing/2014/main" id="{7238CBF8-4ACC-4C3E-B1E0-57B8FC7D98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66C6741-C76B-475A-99E9-516119752A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E96B35-4BBB-4796-A4F6-78BC44FAEE3A}" type="slidenum">
              <a:rPr lang="de-DE" altLang="de-DE"/>
              <a:pPr/>
              <a:t>26</a:t>
            </a:fld>
            <a:endParaRPr lang="de-DE" altLang="de-DE"/>
          </a:p>
        </p:txBody>
      </p:sp>
      <p:sp>
        <p:nvSpPr>
          <p:cNvPr id="384002" name="Rectangle 2">
            <a:extLst>
              <a:ext uri="{FF2B5EF4-FFF2-40B4-BE49-F238E27FC236}">
                <a16:creationId xmlns:a16="http://schemas.microsoft.com/office/drawing/2014/main" id="{65445476-EAC3-4330-BBE2-584297DAA47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4003" name="Rectangle 3">
            <a:extLst>
              <a:ext uri="{FF2B5EF4-FFF2-40B4-BE49-F238E27FC236}">
                <a16:creationId xmlns:a16="http://schemas.microsoft.com/office/drawing/2014/main" id="{6ADB53D5-8AB6-4BF4-9F1C-CB43CE6882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0F01535-1409-4A4B-A8F9-01424A8606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328B39-741B-47F7-A69A-CA689D51EFCF}" type="slidenum">
              <a:rPr lang="de-DE" altLang="de-DE"/>
              <a:pPr/>
              <a:t>27</a:t>
            </a:fld>
            <a:endParaRPr lang="de-DE" altLang="de-DE"/>
          </a:p>
        </p:txBody>
      </p:sp>
      <p:sp>
        <p:nvSpPr>
          <p:cNvPr id="385026" name="Rectangle 2">
            <a:extLst>
              <a:ext uri="{FF2B5EF4-FFF2-40B4-BE49-F238E27FC236}">
                <a16:creationId xmlns:a16="http://schemas.microsoft.com/office/drawing/2014/main" id="{115194D0-D19B-4010-AC11-5A74BA29F17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5027" name="Rectangle 3">
            <a:extLst>
              <a:ext uri="{FF2B5EF4-FFF2-40B4-BE49-F238E27FC236}">
                <a16:creationId xmlns:a16="http://schemas.microsoft.com/office/drawing/2014/main" id="{BBF14586-729F-4D71-87DE-4F2F3C07AC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AD9A46B-0869-42A3-B7DC-6A5CD10640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63A693-6DA1-4587-A242-7D37E3FCFE3F}" type="slidenum">
              <a:rPr lang="de-DE" altLang="de-DE"/>
              <a:pPr/>
              <a:t>28</a:t>
            </a:fld>
            <a:endParaRPr lang="de-DE" altLang="de-DE"/>
          </a:p>
        </p:txBody>
      </p:sp>
      <p:sp>
        <p:nvSpPr>
          <p:cNvPr id="386050" name="Rectangle 2">
            <a:extLst>
              <a:ext uri="{FF2B5EF4-FFF2-40B4-BE49-F238E27FC236}">
                <a16:creationId xmlns:a16="http://schemas.microsoft.com/office/drawing/2014/main" id="{CE86C5B0-6332-45DB-8777-E6D37748C7E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6051" name="Rectangle 3">
            <a:extLst>
              <a:ext uri="{FF2B5EF4-FFF2-40B4-BE49-F238E27FC236}">
                <a16:creationId xmlns:a16="http://schemas.microsoft.com/office/drawing/2014/main" id="{FB6991CB-C5F7-4380-A01A-92F1DFCFE8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3672494-B00D-44D2-A0BC-C3E8A94209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F257C5-8015-4237-BAB3-36FE4CB045B6}" type="slidenum">
              <a:rPr lang="de-DE" altLang="de-DE"/>
              <a:pPr/>
              <a:t>29</a:t>
            </a:fld>
            <a:endParaRPr lang="de-DE" altLang="de-DE"/>
          </a:p>
        </p:txBody>
      </p:sp>
      <p:sp>
        <p:nvSpPr>
          <p:cNvPr id="387074" name="Rectangle 2">
            <a:extLst>
              <a:ext uri="{FF2B5EF4-FFF2-40B4-BE49-F238E27FC236}">
                <a16:creationId xmlns:a16="http://schemas.microsoft.com/office/drawing/2014/main" id="{2CFB0D23-3B61-45E8-BAC6-D988BFA4982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7075" name="Rectangle 3">
            <a:extLst>
              <a:ext uri="{FF2B5EF4-FFF2-40B4-BE49-F238E27FC236}">
                <a16:creationId xmlns:a16="http://schemas.microsoft.com/office/drawing/2014/main" id="{0A1A8FCC-878E-4576-8AD7-E20DC1458D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3ACC481-8495-4C33-B6D2-413BC3AC16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5553D4-A180-41B4-B2BE-23D9A4573EED}" type="slidenum">
              <a:rPr lang="de-DE" altLang="de-DE"/>
              <a:pPr/>
              <a:t>3</a:t>
            </a:fld>
            <a:endParaRPr lang="de-DE" altLang="de-DE"/>
          </a:p>
        </p:txBody>
      </p:sp>
      <p:sp>
        <p:nvSpPr>
          <p:cNvPr id="360450" name="Rectangle 2">
            <a:extLst>
              <a:ext uri="{FF2B5EF4-FFF2-40B4-BE49-F238E27FC236}">
                <a16:creationId xmlns:a16="http://schemas.microsoft.com/office/drawing/2014/main" id="{5BB61CDB-9652-4E53-B78D-E74EA82ADC9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>
            <a:extLst>
              <a:ext uri="{FF2B5EF4-FFF2-40B4-BE49-F238E27FC236}">
                <a16:creationId xmlns:a16="http://schemas.microsoft.com/office/drawing/2014/main" id="{10423777-41F8-4630-93EC-558B2D7D60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F72978D-BCFA-437F-825C-3CEC49C5F0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228726-11CD-4431-B013-B408E6259DD0}" type="slidenum">
              <a:rPr lang="de-DE" altLang="de-DE"/>
              <a:pPr/>
              <a:t>30</a:t>
            </a:fld>
            <a:endParaRPr lang="de-DE" altLang="de-DE"/>
          </a:p>
        </p:txBody>
      </p:sp>
      <p:sp>
        <p:nvSpPr>
          <p:cNvPr id="388098" name="Rectangle 2">
            <a:extLst>
              <a:ext uri="{FF2B5EF4-FFF2-40B4-BE49-F238E27FC236}">
                <a16:creationId xmlns:a16="http://schemas.microsoft.com/office/drawing/2014/main" id="{AD27571A-A0D5-418D-830B-22D41D7F212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8099" name="Rectangle 3">
            <a:extLst>
              <a:ext uri="{FF2B5EF4-FFF2-40B4-BE49-F238E27FC236}">
                <a16:creationId xmlns:a16="http://schemas.microsoft.com/office/drawing/2014/main" id="{20E25064-661C-4410-8A14-71C13795CF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58B1E5D-26BA-42FB-950F-3DA9CB1446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9171F2-234F-4995-A42F-83A73AB83C91}" type="slidenum">
              <a:rPr lang="de-DE" altLang="de-DE"/>
              <a:pPr/>
              <a:t>31</a:t>
            </a:fld>
            <a:endParaRPr lang="de-DE" altLang="de-DE"/>
          </a:p>
        </p:txBody>
      </p:sp>
      <p:sp>
        <p:nvSpPr>
          <p:cNvPr id="389122" name="Rectangle 2">
            <a:extLst>
              <a:ext uri="{FF2B5EF4-FFF2-40B4-BE49-F238E27FC236}">
                <a16:creationId xmlns:a16="http://schemas.microsoft.com/office/drawing/2014/main" id="{971E4ED1-C258-4B71-8616-DF9D3FA5EC5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23" name="Rectangle 3">
            <a:extLst>
              <a:ext uri="{FF2B5EF4-FFF2-40B4-BE49-F238E27FC236}">
                <a16:creationId xmlns:a16="http://schemas.microsoft.com/office/drawing/2014/main" id="{5DF2A594-F4A6-467A-8171-D94B2EED6B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0C55C2D-9D83-4288-B04C-EA053144F7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43DD4B-F43E-4D92-8648-44B5EDD0DD05}" type="slidenum">
              <a:rPr lang="de-DE" altLang="de-DE"/>
              <a:pPr/>
              <a:t>32</a:t>
            </a:fld>
            <a:endParaRPr lang="de-DE" altLang="de-DE"/>
          </a:p>
        </p:txBody>
      </p:sp>
      <p:sp>
        <p:nvSpPr>
          <p:cNvPr id="390146" name="Rectangle 2">
            <a:extLst>
              <a:ext uri="{FF2B5EF4-FFF2-40B4-BE49-F238E27FC236}">
                <a16:creationId xmlns:a16="http://schemas.microsoft.com/office/drawing/2014/main" id="{D59A9F22-02FB-47AC-83F4-69C5C56B9FD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0147" name="Rectangle 3">
            <a:extLst>
              <a:ext uri="{FF2B5EF4-FFF2-40B4-BE49-F238E27FC236}">
                <a16:creationId xmlns:a16="http://schemas.microsoft.com/office/drawing/2014/main" id="{807EC1B2-0FA5-40C3-A882-E69FC9C41A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90583CD-0C0A-4617-9DAF-93120194BE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E16E09-8BB9-46AF-AE0E-B8799A6677D9}" type="slidenum">
              <a:rPr lang="de-DE" altLang="de-DE"/>
              <a:pPr/>
              <a:t>33</a:t>
            </a:fld>
            <a:endParaRPr lang="de-DE" altLang="de-DE"/>
          </a:p>
        </p:txBody>
      </p:sp>
      <p:sp>
        <p:nvSpPr>
          <p:cNvPr id="391170" name="Rectangle 2">
            <a:extLst>
              <a:ext uri="{FF2B5EF4-FFF2-40B4-BE49-F238E27FC236}">
                <a16:creationId xmlns:a16="http://schemas.microsoft.com/office/drawing/2014/main" id="{2A5B0C81-271D-4F81-8EAC-377C3133310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1171" name="Rectangle 3">
            <a:extLst>
              <a:ext uri="{FF2B5EF4-FFF2-40B4-BE49-F238E27FC236}">
                <a16:creationId xmlns:a16="http://schemas.microsoft.com/office/drawing/2014/main" id="{8901835D-6C5B-42E8-A7F7-2501E6502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385B522-36D4-4245-A4AF-38E87213F5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00F0BF-FEE9-419E-9C71-408E48705130}" type="slidenum">
              <a:rPr lang="de-DE" altLang="de-DE"/>
              <a:pPr/>
              <a:t>34</a:t>
            </a:fld>
            <a:endParaRPr lang="de-DE" altLang="de-DE"/>
          </a:p>
        </p:txBody>
      </p:sp>
      <p:sp>
        <p:nvSpPr>
          <p:cNvPr id="392194" name="Rectangle 2">
            <a:extLst>
              <a:ext uri="{FF2B5EF4-FFF2-40B4-BE49-F238E27FC236}">
                <a16:creationId xmlns:a16="http://schemas.microsoft.com/office/drawing/2014/main" id="{8B5018F8-8E86-48F0-94AD-2302CDD974D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2195" name="Rectangle 3">
            <a:extLst>
              <a:ext uri="{FF2B5EF4-FFF2-40B4-BE49-F238E27FC236}">
                <a16:creationId xmlns:a16="http://schemas.microsoft.com/office/drawing/2014/main" id="{A891047F-5495-41E7-A4DB-8534F34F30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72FAA27-A114-4FDC-94D8-4A802F2E92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0FA207-1E95-4C55-A38C-D196132A59C3}" type="slidenum">
              <a:rPr lang="de-DE" altLang="de-DE"/>
              <a:pPr/>
              <a:t>35</a:t>
            </a:fld>
            <a:endParaRPr lang="de-DE" altLang="de-DE"/>
          </a:p>
        </p:txBody>
      </p:sp>
      <p:sp>
        <p:nvSpPr>
          <p:cNvPr id="393218" name="Rectangle 2">
            <a:extLst>
              <a:ext uri="{FF2B5EF4-FFF2-40B4-BE49-F238E27FC236}">
                <a16:creationId xmlns:a16="http://schemas.microsoft.com/office/drawing/2014/main" id="{326F898F-3DF3-4504-9A19-0004FFF1E43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3219" name="Rectangle 3">
            <a:extLst>
              <a:ext uri="{FF2B5EF4-FFF2-40B4-BE49-F238E27FC236}">
                <a16:creationId xmlns:a16="http://schemas.microsoft.com/office/drawing/2014/main" id="{43FC4B51-8AAC-4BC5-8110-EA81499D24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949DDD9-6449-4B7E-85BF-27373D9865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5259F0-BD84-486A-A028-89D34E422F0F}" type="slidenum">
              <a:rPr lang="de-DE" altLang="de-DE"/>
              <a:pPr/>
              <a:t>36</a:t>
            </a:fld>
            <a:endParaRPr lang="de-DE" altLang="de-DE"/>
          </a:p>
        </p:txBody>
      </p:sp>
      <p:sp>
        <p:nvSpPr>
          <p:cNvPr id="394242" name="Rectangle 2">
            <a:extLst>
              <a:ext uri="{FF2B5EF4-FFF2-40B4-BE49-F238E27FC236}">
                <a16:creationId xmlns:a16="http://schemas.microsoft.com/office/drawing/2014/main" id="{8E641474-EEA5-4460-81C7-E340358D9E5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4243" name="Rectangle 3">
            <a:extLst>
              <a:ext uri="{FF2B5EF4-FFF2-40B4-BE49-F238E27FC236}">
                <a16:creationId xmlns:a16="http://schemas.microsoft.com/office/drawing/2014/main" id="{845D59B2-658E-4AFE-B8AD-9DF267FA8E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5D1C7FF-7D2B-42C3-B8D4-BD7D62B8A1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5D7168-E21D-4D7F-845B-69CBB4C13A30}" type="slidenum">
              <a:rPr lang="de-DE" altLang="de-DE"/>
              <a:pPr/>
              <a:t>4</a:t>
            </a:fld>
            <a:endParaRPr lang="de-DE" altLang="de-DE"/>
          </a:p>
        </p:txBody>
      </p:sp>
      <p:sp>
        <p:nvSpPr>
          <p:cNvPr id="361474" name="Rectangle 2">
            <a:extLst>
              <a:ext uri="{FF2B5EF4-FFF2-40B4-BE49-F238E27FC236}">
                <a16:creationId xmlns:a16="http://schemas.microsoft.com/office/drawing/2014/main" id="{168D3E7A-3C1D-4966-BF1C-DFD4FC15724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1475" name="Rectangle 3">
            <a:extLst>
              <a:ext uri="{FF2B5EF4-FFF2-40B4-BE49-F238E27FC236}">
                <a16:creationId xmlns:a16="http://schemas.microsoft.com/office/drawing/2014/main" id="{8DDB0C95-B4F2-45BE-9AD5-BDEA29B4D9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BA10FAE-4A50-41F1-B851-E25B116258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29727D-9720-4D3F-B187-33C32021BA4A}" type="slidenum">
              <a:rPr lang="de-DE" altLang="de-DE"/>
              <a:pPr/>
              <a:t>5</a:t>
            </a:fld>
            <a:endParaRPr lang="de-DE" altLang="de-DE"/>
          </a:p>
        </p:txBody>
      </p:sp>
      <p:sp>
        <p:nvSpPr>
          <p:cNvPr id="362498" name="Rectangle 2">
            <a:extLst>
              <a:ext uri="{FF2B5EF4-FFF2-40B4-BE49-F238E27FC236}">
                <a16:creationId xmlns:a16="http://schemas.microsoft.com/office/drawing/2014/main" id="{1B10FB0D-24B0-4A0B-8A9E-8BC163EAF63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2499" name="Rectangle 3">
            <a:extLst>
              <a:ext uri="{FF2B5EF4-FFF2-40B4-BE49-F238E27FC236}">
                <a16:creationId xmlns:a16="http://schemas.microsoft.com/office/drawing/2014/main" id="{80C26D93-5B93-4789-9615-FC008FE7AC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65E5EB7-97DB-41D4-A70E-DBA34B73B3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4FDA82-4ED8-48AE-8588-688F26045AFF}" type="slidenum">
              <a:rPr lang="de-DE" altLang="de-DE"/>
              <a:pPr/>
              <a:t>6</a:t>
            </a:fld>
            <a:endParaRPr lang="de-DE" altLang="de-DE"/>
          </a:p>
        </p:txBody>
      </p:sp>
      <p:sp>
        <p:nvSpPr>
          <p:cNvPr id="363522" name="Rectangle 2">
            <a:extLst>
              <a:ext uri="{FF2B5EF4-FFF2-40B4-BE49-F238E27FC236}">
                <a16:creationId xmlns:a16="http://schemas.microsoft.com/office/drawing/2014/main" id="{585C0E38-A927-473E-BF36-292254A61FA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3523" name="Rectangle 3">
            <a:extLst>
              <a:ext uri="{FF2B5EF4-FFF2-40B4-BE49-F238E27FC236}">
                <a16:creationId xmlns:a16="http://schemas.microsoft.com/office/drawing/2014/main" id="{EAFAB88A-6CEB-4125-BC53-357023C01B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40557FE-36C5-42BB-9544-241EDB9154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4D091-215D-4084-BA11-2465E6B985CF}" type="slidenum">
              <a:rPr lang="de-DE" altLang="de-DE"/>
              <a:pPr/>
              <a:t>7</a:t>
            </a:fld>
            <a:endParaRPr lang="de-DE" altLang="de-DE"/>
          </a:p>
        </p:txBody>
      </p:sp>
      <p:sp>
        <p:nvSpPr>
          <p:cNvPr id="364546" name="Rectangle 2">
            <a:extLst>
              <a:ext uri="{FF2B5EF4-FFF2-40B4-BE49-F238E27FC236}">
                <a16:creationId xmlns:a16="http://schemas.microsoft.com/office/drawing/2014/main" id="{3E645AE0-EF88-4D27-84DF-6407E6C5715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4547" name="Rectangle 3">
            <a:extLst>
              <a:ext uri="{FF2B5EF4-FFF2-40B4-BE49-F238E27FC236}">
                <a16:creationId xmlns:a16="http://schemas.microsoft.com/office/drawing/2014/main" id="{A109FD78-48DE-4277-A7E1-94504D3653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7FCFE90-3DB5-4870-A2D7-FF20BCC2E4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293E47-43FE-44BD-B15A-F26B7FA9840C}" type="slidenum">
              <a:rPr lang="de-DE" altLang="de-DE"/>
              <a:pPr/>
              <a:t>8</a:t>
            </a:fld>
            <a:endParaRPr lang="de-DE" altLang="de-DE"/>
          </a:p>
        </p:txBody>
      </p:sp>
      <p:sp>
        <p:nvSpPr>
          <p:cNvPr id="365570" name="Rectangle 2">
            <a:extLst>
              <a:ext uri="{FF2B5EF4-FFF2-40B4-BE49-F238E27FC236}">
                <a16:creationId xmlns:a16="http://schemas.microsoft.com/office/drawing/2014/main" id="{701E7453-E0EE-495C-A6F6-B927E9A2C36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5571" name="Rectangle 3">
            <a:extLst>
              <a:ext uri="{FF2B5EF4-FFF2-40B4-BE49-F238E27FC236}">
                <a16:creationId xmlns:a16="http://schemas.microsoft.com/office/drawing/2014/main" id="{D0292617-021E-43C4-B419-419FAFF0B4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A6610D5-C651-4AE1-A0A2-7E22E35BD7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CF3C89-CA99-4567-A41E-4C1701A9E74B}" type="slidenum">
              <a:rPr lang="de-DE" altLang="de-DE"/>
              <a:pPr/>
              <a:t>9</a:t>
            </a:fld>
            <a:endParaRPr lang="de-DE" altLang="de-DE"/>
          </a:p>
        </p:txBody>
      </p:sp>
      <p:sp>
        <p:nvSpPr>
          <p:cNvPr id="366594" name="Rectangle 2">
            <a:extLst>
              <a:ext uri="{FF2B5EF4-FFF2-40B4-BE49-F238E27FC236}">
                <a16:creationId xmlns:a16="http://schemas.microsoft.com/office/drawing/2014/main" id="{911E6FAD-48E1-48A7-A5EF-D90A7C80D06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6595" name="Rectangle 3">
            <a:extLst>
              <a:ext uri="{FF2B5EF4-FFF2-40B4-BE49-F238E27FC236}">
                <a16:creationId xmlns:a16="http://schemas.microsoft.com/office/drawing/2014/main" id="{553AD649-8F65-4B29-9C86-53B4026546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>
            <a:extLst>
              <a:ext uri="{FF2B5EF4-FFF2-40B4-BE49-F238E27FC236}">
                <a16:creationId xmlns:a16="http://schemas.microsoft.com/office/drawing/2014/main" id="{3E970257-CAB7-4531-9534-75C7927CA533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altLang="de-DE" noProof="0"/>
              <a:t>Hier klicken, um Master-Titelformat zu bearbeiten.</a:t>
            </a:r>
          </a:p>
        </p:txBody>
      </p:sp>
      <p:sp>
        <p:nvSpPr>
          <p:cNvPr id="397315" name="Rectangle 3">
            <a:extLst>
              <a:ext uri="{FF2B5EF4-FFF2-40B4-BE49-F238E27FC236}">
                <a16:creationId xmlns:a16="http://schemas.microsoft.com/office/drawing/2014/main" id="{2BBA380E-BB16-4A3D-828D-6F8FF26091B6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536575" indent="-536575">
              <a:defRPr>
                <a:effectLst/>
              </a:defRPr>
            </a:lvl1pPr>
          </a:lstStyle>
          <a:p>
            <a:pPr lvl="0"/>
            <a:r>
              <a:rPr lang="de-DE" altLang="de-DE" noProof="0"/>
              <a:t>Hier klicken, um Master-Untertitelformat zu bearbeiten.</a:t>
            </a:r>
          </a:p>
        </p:txBody>
      </p:sp>
      <p:sp>
        <p:nvSpPr>
          <p:cNvPr id="397316" name="Rectangle 4">
            <a:extLst>
              <a:ext uri="{FF2B5EF4-FFF2-40B4-BE49-F238E27FC236}">
                <a16:creationId xmlns:a16="http://schemas.microsoft.com/office/drawing/2014/main" id="{13FA9219-FB92-4642-8F28-0EE49C3704AC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97317" name="Rectangle 5">
            <a:extLst>
              <a:ext uri="{FF2B5EF4-FFF2-40B4-BE49-F238E27FC236}">
                <a16:creationId xmlns:a16="http://schemas.microsoft.com/office/drawing/2014/main" id="{014DCF32-1E7A-4957-BD04-6C6934C7B82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397318" name="Rectangle 6">
            <a:extLst>
              <a:ext uri="{FF2B5EF4-FFF2-40B4-BE49-F238E27FC236}">
                <a16:creationId xmlns:a16="http://schemas.microsoft.com/office/drawing/2014/main" id="{ED7CB528-BBDB-4A56-854D-AE60FCCFE6E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555260-2880-422F-B3FF-CC3D3842C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3355B35-E1CF-4D46-9E3A-27CD4E55E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C84092-86E9-41EB-9194-874CFF56B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DD81501-D98C-4E0A-973E-9B2E63F820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7015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6E7641A-AB91-4A0A-8644-89466A5E72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50050" y="765175"/>
            <a:ext cx="2165350" cy="53308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FFBA815-78B9-4A17-A971-739BBC1444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50825" y="765175"/>
            <a:ext cx="6346825" cy="53308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23C191-3980-4700-B6A8-74AB67445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5E18570-0689-4923-A2D7-E3CF756F03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95596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233524-8DB1-4D13-BE56-F61FF9A7D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765175"/>
            <a:ext cx="8642350" cy="9874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411B7A86-7CC6-4C40-B739-439C8FFC0E11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250825" y="1752600"/>
            <a:ext cx="8664575" cy="4343400"/>
          </a:xfrm>
        </p:spPr>
        <p:txBody>
          <a:bodyPr/>
          <a:lstStyle/>
          <a:p>
            <a:endParaRPr lang="de-DE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518001-340A-4631-9958-611053B0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B2AD36C-4C82-410A-90D3-753828C421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70146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EF34C6-89D2-4E1A-B5D2-B782D1978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845DD7-A250-4D55-9036-688CC1514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A397FF-E477-4C3F-B410-80A099E0D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A71224A-C7B8-4910-A097-FFE49F7766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43214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4545A1-4AAA-440C-901B-C68B47AB9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08FB316-4420-46CF-A8B7-492E9747F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40F9C6-0CEA-44CB-BE3C-FC3E6EA62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1A56D8F-8F75-4695-94C2-29825F05CA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5609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CD9EFB-EA2B-4DEB-9391-F21CBED8E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6AAE4B-F66A-4219-A8CE-188F04ADE9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0825" y="1752600"/>
            <a:ext cx="4256088" cy="43434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D6BE1A-4F74-493D-BA19-960CA061A2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9313" y="1752600"/>
            <a:ext cx="4256087" cy="43434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C3DEA02-CEED-487E-ADE6-F4E8576B2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B8A2A67-CDCE-45AB-B15C-F48C754F74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47234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2CB0D1-1DCC-4FB0-B22B-DA2487F53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F2E5DFC-446F-492B-B75D-6C0FBF0B7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5C05DB4-BF27-4A49-BD7E-889994C5A5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788E4CF-0E57-4C2F-A58D-8712F136E6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A4CBD4C-3A88-441D-A067-FF64DED2F5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180D0D3-DC1E-44BF-AEBF-8E06395AA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0621EF37-169D-4C02-9A02-586449826B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285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2B95F6-F7F4-44E5-9C7E-C4A3F29D4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7A085A6-4D73-4E0B-A4C8-C27AB8BD3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ED869B-50EC-405E-A7FD-ED0C1B05ED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00541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1D30025-18EA-455B-B9F1-D9BFA89DE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6C8BB72-8D4E-4CDD-8ACF-B0D5BF191DF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36565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9964EF-082B-4A6D-BC06-7CC0FA692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20DBF3-FD24-45F5-9081-2B923280B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423C3F6-A590-48C1-814E-88C75921C3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5C8DCFB-E020-41D1-A050-744FA3199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9074C2-CEC8-4892-9AF3-9F6AACD83D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86488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2A8A8C-A06C-45B0-87A6-C42B41C08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198877E-7334-4F5A-B8FB-1D49B09BB2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C551410-B1A9-4BFF-9886-F063EAA11F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342BD23-C8FE-4A43-A12E-D173DEBB6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177D3D1-B27D-42A2-B64A-DE7C3DCF74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9270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>
            <a:extLst>
              <a:ext uri="{FF2B5EF4-FFF2-40B4-BE49-F238E27FC236}">
                <a16:creationId xmlns:a16="http://schemas.microsoft.com/office/drawing/2014/main" id="{EB496D4B-F527-44FC-8577-F843986DAF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765175"/>
            <a:ext cx="864235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Master-Titelformat zu bearbeiten.</a:t>
            </a:r>
          </a:p>
        </p:txBody>
      </p:sp>
      <p:sp>
        <p:nvSpPr>
          <p:cNvPr id="396291" name="Rectangle 3">
            <a:extLst>
              <a:ext uri="{FF2B5EF4-FFF2-40B4-BE49-F238E27FC236}">
                <a16:creationId xmlns:a16="http://schemas.microsoft.com/office/drawing/2014/main" id="{88763E21-0166-48DB-A28D-5C4F2FC2B0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752600"/>
            <a:ext cx="8664575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Master-Textformat zu bearbeiten.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396292" name="Rectangle 4">
            <a:extLst>
              <a:ext uri="{FF2B5EF4-FFF2-40B4-BE49-F238E27FC236}">
                <a16:creationId xmlns:a16="http://schemas.microsoft.com/office/drawing/2014/main" id="{B8CAA546-F909-412A-A764-CE1BBED8637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396293" name="Rectangle 5">
            <a:extLst>
              <a:ext uri="{FF2B5EF4-FFF2-40B4-BE49-F238E27FC236}">
                <a16:creationId xmlns:a16="http://schemas.microsoft.com/office/drawing/2014/main" id="{0AA75101-6D5F-4C40-87F2-28D1A704715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</a:defRPr>
            </a:lvl1pPr>
          </a:lstStyle>
          <a:p>
            <a:endParaRPr lang="de-DE" altLang="de-DE"/>
          </a:p>
        </p:txBody>
      </p:sp>
      <p:pic>
        <p:nvPicPr>
          <p:cNvPr id="396294" name="Picture 6" descr="phonologie">
            <a:extLst>
              <a:ext uri="{FF2B5EF4-FFF2-40B4-BE49-F238E27FC236}">
                <a16:creationId xmlns:a16="http://schemas.microsoft.com/office/drawing/2014/main" id="{1AAF68A5-604B-4A90-A09F-87E0501CD1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115888"/>
            <a:ext cx="3671887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6295" name="Picture 7" descr="khw">
            <a:extLst>
              <a:ext uri="{FF2B5EF4-FFF2-40B4-BE49-F238E27FC236}">
                <a16:creationId xmlns:a16="http://schemas.microsoft.com/office/drawing/2014/main" id="{25E3A05D-2C02-49A9-BDCE-B321D33926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3" y="-11113"/>
            <a:ext cx="857250" cy="76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6296" name="Line 8">
            <a:extLst>
              <a:ext uri="{FF2B5EF4-FFF2-40B4-BE49-F238E27FC236}">
                <a16:creationId xmlns:a16="http://schemas.microsoft.com/office/drawing/2014/main" id="{04F81970-E1B2-44BE-B6DF-E196390B593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0825" y="765175"/>
            <a:ext cx="8642350" cy="0"/>
          </a:xfrm>
          <a:prstGeom prst="line">
            <a:avLst/>
          </a:prstGeom>
          <a:noFill/>
          <a:ln w="38100" cap="sq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6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6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6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6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96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1" grpId="0" build="p" bldLvl="4" autoUpdateAnimBg="0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62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9629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62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9629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62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9629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62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9629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62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9629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°"/>
        <a:defRPr kumimoji="1" sz="24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3" panose="05040102010807070707" pitchFamily="18" charset="2"/>
        <a:buChar char="u"/>
        <a:defRPr kumimoji="1"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kumimoji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6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umimoji="1" sz="14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notesSlide" Target="../notesSlides/notesSlide28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jpeg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6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>
            <a:extLst>
              <a:ext uri="{FF2B5EF4-FFF2-40B4-BE49-F238E27FC236}">
                <a16:creationId xmlns:a16="http://schemas.microsoft.com/office/drawing/2014/main" id="{1115884A-7663-4386-81A9-CC53AA339200}"/>
              </a:ext>
            </a:extLst>
          </p:cNvPr>
          <p:cNvSpPr>
            <a:spLocks noChangeArrowheads="1"/>
          </p:cNvSpPr>
          <p:nvPr>
            <p:ph type="ctrTitle"/>
          </p:nvPr>
        </p:nvSpPr>
        <p:spPr>
          <a:noFill/>
          <a:ln/>
        </p:spPr>
        <p:txBody>
          <a:bodyPr/>
          <a:lstStyle/>
          <a:p>
            <a:r>
              <a:rPr lang="de-DE" altLang="de-DE"/>
              <a:t>Silben-Phonologie</a:t>
            </a:r>
          </a:p>
        </p:txBody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AB04807C-CB6F-4481-B758-703F324F82F0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>
          <a:xfrm>
            <a:off x="2057400" y="3694113"/>
            <a:ext cx="6819900" cy="2743200"/>
          </a:xfrm>
          <a:ln/>
        </p:spPr>
        <p:txBody>
          <a:bodyPr/>
          <a:lstStyle/>
          <a:p>
            <a:pPr marL="381000" indent="-381000"/>
            <a:endParaRPr lang="de-DE" altLang="de-DE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3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>
            <a:extLst>
              <a:ext uri="{FF2B5EF4-FFF2-40B4-BE49-F238E27FC236}">
                <a16:creationId xmlns:a16="http://schemas.microsoft.com/office/drawing/2014/main" id="{BFC87108-0D6A-4C88-90DA-4B01E67297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Silbenstruktur: flach oder hierarchisch?</a:t>
            </a:r>
          </a:p>
        </p:txBody>
      </p:sp>
      <p:sp>
        <p:nvSpPr>
          <p:cNvPr id="326659" name="Text Box 3">
            <a:extLst>
              <a:ext uri="{FF2B5EF4-FFF2-40B4-BE49-F238E27FC236}">
                <a16:creationId xmlns:a16="http://schemas.microsoft.com/office/drawing/2014/main" id="{40C7363E-F610-4FF5-AEEE-1A2D27E03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1917700"/>
            <a:ext cx="566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Silbe</a:t>
            </a:r>
          </a:p>
        </p:txBody>
      </p:sp>
      <p:sp>
        <p:nvSpPr>
          <p:cNvPr id="326664" name="Text Box 8">
            <a:extLst>
              <a:ext uri="{FF2B5EF4-FFF2-40B4-BE49-F238E27FC236}">
                <a16:creationId xmlns:a16="http://schemas.microsoft.com/office/drawing/2014/main" id="{855929AE-BADD-40E4-8CAA-DDF6F5CEE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136900"/>
            <a:ext cx="1952458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/k   l       æ   m     p/</a:t>
            </a:r>
          </a:p>
        </p:txBody>
      </p:sp>
      <p:sp>
        <p:nvSpPr>
          <p:cNvPr id="326665" name="Text Box 9">
            <a:extLst>
              <a:ext uri="{FF2B5EF4-FFF2-40B4-BE49-F238E27FC236}">
                <a16:creationId xmlns:a16="http://schemas.microsoft.com/office/drawing/2014/main" id="{54CBCA08-8DB3-47E0-B568-F2212B862B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841500"/>
            <a:ext cx="566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Silbe</a:t>
            </a:r>
          </a:p>
        </p:txBody>
      </p:sp>
      <p:grpSp>
        <p:nvGrpSpPr>
          <p:cNvPr id="326671" name="Group 15">
            <a:extLst>
              <a:ext uri="{FF2B5EF4-FFF2-40B4-BE49-F238E27FC236}">
                <a16:creationId xmlns:a16="http://schemas.microsoft.com/office/drawing/2014/main" id="{1F5E04A3-2045-400A-A824-F2F57A6D0F25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159000"/>
            <a:ext cx="1574800" cy="990600"/>
            <a:chOff x="576" y="1360"/>
            <a:chExt cx="992" cy="624"/>
          </a:xfrm>
        </p:grpSpPr>
        <p:sp>
          <p:nvSpPr>
            <p:cNvPr id="326666" name="Line 10">
              <a:extLst>
                <a:ext uri="{FF2B5EF4-FFF2-40B4-BE49-F238E27FC236}">
                  <a16:creationId xmlns:a16="http://schemas.microsoft.com/office/drawing/2014/main" id="{CAA87F86-19EB-4C0A-BD99-2629C7E1F3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1360"/>
              <a:ext cx="0" cy="6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6667" name="Line 11">
              <a:extLst>
                <a:ext uri="{FF2B5EF4-FFF2-40B4-BE49-F238E27FC236}">
                  <a16:creationId xmlns:a16="http://schemas.microsoft.com/office/drawing/2014/main" id="{42D73055-0A84-4F27-919F-F01D5E50D2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6" y="1376"/>
              <a:ext cx="480" cy="6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6668" name="Line 12">
              <a:extLst>
                <a:ext uri="{FF2B5EF4-FFF2-40B4-BE49-F238E27FC236}">
                  <a16:creationId xmlns:a16="http://schemas.microsoft.com/office/drawing/2014/main" id="{6ED067C8-42F2-4359-966B-6163707FFD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4" y="1376"/>
              <a:ext cx="272" cy="6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6669" name="Line 13">
              <a:extLst>
                <a:ext uri="{FF2B5EF4-FFF2-40B4-BE49-F238E27FC236}">
                  <a16:creationId xmlns:a16="http://schemas.microsoft.com/office/drawing/2014/main" id="{9C55C29E-E823-4518-8055-AF232808D6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1360"/>
              <a:ext cx="256" cy="6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6670" name="Line 14">
              <a:extLst>
                <a:ext uri="{FF2B5EF4-FFF2-40B4-BE49-F238E27FC236}">
                  <a16:creationId xmlns:a16="http://schemas.microsoft.com/office/drawing/2014/main" id="{F39AEC04-A2FC-4B73-A3CA-C7854FE25D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2" y="1376"/>
              <a:ext cx="496" cy="6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26695" name="Group 39">
            <a:extLst>
              <a:ext uri="{FF2B5EF4-FFF2-40B4-BE49-F238E27FC236}">
                <a16:creationId xmlns:a16="http://schemas.microsoft.com/office/drawing/2014/main" id="{8E53C6BA-36C1-4558-9346-6B47751AB77C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4927600"/>
            <a:ext cx="5791200" cy="369888"/>
            <a:chOff x="1728" y="3104"/>
            <a:chExt cx="3648" cy="233"/>
          </a:xfrm>
        </p:grpSpPr>
        <p:sp>
          <p:nvSpPr>
            <p:cNvPr id="326672" name="Rectangle 16">
              <a:extLst>
                <a:ext uri="{FF2B5EF4-FFF2-40B4-BE49-F238E27FC236}">
                  <a16:creationId xmlns:a16="http://schemas.microsoft.com/office/drawing/2014/main" id="{719571C0-6E77-4CA9-8D3A-57436369DB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104"/>
              <a:ext cx="1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/k</a:t>
              </a:r>
            </a:p>
          </p:txBody>
        </p:sp>
        <p:sp>
          <p:nvSpPr>
            <p:cNvPr id="326673" name="Rectangle 17">
              <a:extLst>
                <a:ext uri="{FF2B5EF4-FFF2-40B4-BE49-F238E27FC236}">
                  <a16:creationId xmlns:a16="http://schemas.microsoft.com/office/drawing/2014/main" id="{371F6CA3-29E6-45C5-AC06-594A8AC5EC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8" y="3104"/>
              <a:ext cx="3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326674" name="Rectangle 18">
              <a:extLst>
                <a:ext uri="{FF2B5EF4-FFF2-40B4-BE49-F238E27FC236}">
                  <a16:creationId xmlns:a16="http://schemas.microsoft.com/office/drawing/2014/main" id="{4841040E-5805-45AE-9FC9-A4F9A3591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4" y="3104"/>
              <a:ext cx="12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æ</a:t>
              </a:r>
            </a:p>
          </p:txBody>
        </p:sp>
        <p:sp>
          <p:nvSpPr>
            <p:cNvPr id="326675" name="Rectangle 19">
              <a:extLst>
                <a:ext uri="{FF2B5EF4-FFF2-40B4-BE49-F238E27FC236}">
                  <a16:creationId xmlns:a16="http://schemas.microsoft.com/office/drawing/2014/main" id="{2BD097C1-36F1-4CD4-9935-546A697082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3104"/>
              <a:ext cx="14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m</a:t>
              </a:r>
            </a:p>
          </p:txBody>
        </p:sp>
        <p:sp>
          <p:nvSpPr>
            <p:cNvPr id="326676" name="Rectangle 20">
              <a:extLst>
                <a:ext uri="{FF2B5EF4-FFF2-40B4-BE49-F238E27FC236}">
                  <a16:creationId xmlns:a16="http://schemas.microsoft.com/office/drawing/2014/main" id="{C6A2F4EC-4945-4E77-BCE9-8D0A519DBD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6" y="3104"/>
              <a:ext cx="1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p/</a:t>
              </a:r>
            </a:p>
          </p:txBody>
        </p:sp>
      </p:grpSp>
      <p:grpSp>
        <p:nvGrpSpPr>
          <p:cNvPr id="326693" name="Group 37">
            <a:extLst>
              <a:ext uri="{FF2B5EF4-FFF2-40B4-BE49-F238E27FC236}">
                <a16:creationId xmlns:a16="http://schemas.microsoft.com/office/drawing/2014/main" id="{D4C57E77-2039-4518-BDF2-060E369272EA}"/>
              </a:ext>
            </a:extLst>
          </p:cNvPr>
          <p:cNvGrpSpPr>
            <a:grpSpLocks/>
          </p:cNvGrpSpPr>
          <p:nvPr/>
        </p:nvGrpSpPr>
        <p:grpSpPr bwMode="auto">
          <a:xfrm>
            <a:off x="6959600" y="3746500"/>
            <a:ext cx="1498600" cy="1054100"/>
            <a:chOff x="4384" y="2360"/>
            <a:chExt cx="944" cy="664"/>
          </a:xfrm>
        </p:grpSpPr>
        <p:sp>
          <p:nvSpPr>
            <p:cNvPr id="326663" name="Text Box 7">
              <a:extLst>
                <a:ext uri="{FF2B5EF4-FFF2-40B4-BE49-F238E27FC236}">
                  <a16:creationId xmlns:a16="http://schemas.microsoft.com/office/drawing/2014/main" id="{86F01A4B-3F61-4E3B-9258-0CB248802B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88" y="2360"/>
              <a:ext cx="37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Koda</a:t>
              </a:r>
            </a:p>
          </p:txBody>
        </p:sp>
        <p:grpSp>
          <p:nvGrpSpPr>
            <p:cNvPr id="326680" name="Group 24">
              <a:extLst>
                <a:ext uri="{FF2B5EF4-FFF2-40B4-BE49-F238E27FC236}">
                  <a16:creationId xmlns:a16="http://schemas.microsoft.com/office/drawing/2014/main" id="{74BE2BBB-AFD2-414C-A1DC-5AB021F4CE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84" y="2560"/>
              <a:ext cx="944" cy="464"/>
              <a:chOff x="3696" y="1936"/>
              <a:chExt cx="1104" cy="464"/>
            </a:xfrm>
          </p:grpSpPr>
          <p:sp>
            <p:nvSpPr>
              <p:cNvPr id="326681" name="Line 25">
                <a:extLst>
                  <a:ext uri="{FF2B5EF4-FFF2-40B4-BE49-F238E27FC236}">
                    <a16:creationId xmlns:a16="http://schemas.microsoft.com/office/drawing/2014/main" id="{8EAEE5EA-53F0-451B-B3F3-9E55EFE5D5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96" y="1936"/>
                <a:ext cx="544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6682" name="Line 26">
                <a:extLst>
                  <a:ext uri="{FF2B5EF4-FFF2-40B4-BE49-F238E27FC236}">
                    <a16:creationId xmlns:a16="http://schemas.microsoft.com/office/drawing/2014/main" id="{9605243C-2E55-43E6-B597-E22BE11862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56" y="1936"/>
                <a:ext cx="544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6692" name="Group 36">
            <a:extLst>
              <a:ext uri="{FF2B5EF4-FFF2-40B4-BE49-F238E27FC236}">
                <a16:creationId xmlns:a16="http://schemas.microsoft.com/office/drawing/2014/main" id="{7E2768E2-C1F6-4BBE-A09F-E1689F274688}"/>
              </a:ext>
            </a:extLst>
          </p:cNvPr>
          <p:cNvGrpSpPr>
            <a:grpSpLocks/>
          </p:cNvGrpSpPr>
          <p:nvPr/>
        </p:nvGrpSpPr>
        <p:grpSpPr bwMode="auto">
          <a:xfrm>
            <a:off x="3098800" y="3746500"/>
            <a:ext cx="1498600" cy="1079500"/>
            <a:chOff x="1952" y="2360"/>
            <a:chExt cx="944" cy="680"/>
          </a:xfrm>
        </p:grpSpPr>
        <p:sp>
          <p:nvSpPr>
            <p:cNvPr id="326660" name="Text Box 4">
              <a:extLst>
                <a:ext uri="{FF2B5EF4-FFF2-40B4-BE49-F238E27FC236}">
                  <a16:creationId xmlns:a16="http://schemas.microsoft.com/office/drawing/2014/main" id="{45D7B7A2-11D8-467C-BD87-D0AAC0BE06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4" y="2360"/>
              <a:ext cx="45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Anlaut</a:t>
              </a:r>
            </a:p>
          </p:txBody>
        </p:sp>
        <p:grpSp>
          <p:nvGrpSpPr>
            <p:cNvPr id="326683" name="Group 27">
              <a:extLst>
                <a:ext uri="{FF2B5EF4-FFF2-40B4-BE49-F238E27FC236}">
                  <a16:creationId xmlns:a16="http://schemas.microsoft.com/office/drawing/2014/main" id="{294167BA-A44C-4A60-B825-AC7394BEDB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52" y="2576"/>
              <a:ext cx="944" cy="464"/>
              <a:chOff x="3696" y="1936"/>
              <a:chExt cx="1104" cy="464"/>
            </a:xfrm>
          </p:grpSpPr>
          <p:sp>
            <p:nvSpPr>
              <p:cNvPr id="326684" name="Line 28">
                <a:extLst>
                  <a:ext uri="{FF2B5EF4-FFF2-40B4-BE49-F238E27FC236}">
                    <a16:creationId xmlns:a16="http://schemas.microsoft.com/office/drawing/2014/main" id="{003964B9-1AD9-47F6-A8F7-EABCA08C11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96" y="1936"/>
                <a:ext cx="544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6685" name="Line 29">
                <a:extLst>
                  <a:ext uri="{FF2B5EF4-FFF2-40B4-BE49-F238E27FC236}">
                    <a16:creationId xmlns:a16="http://schemas.microsoft.com/office/drawing/2014/main" id="{9B24906A-748B-473F-8312-BE5DE1D0BB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56" y="1936"/>
                <a:ext cx="544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6691" name="Group 35">
            <a:extLst>
              <a:ext uri="{FF2B5EF4-FFF2-40B4-BE49-F238E27FC236}">
                <a16:creationId xmlns:a16="http://schemas.microsoft.com/office/drawing/2014/main" id="{04D7A691-DFBE-49D0-A563-4F2D22CA2F21}"/>
              </a:ext>
            </a:extLst>
          </p:cNvPr>
          <p:cNvGrpSpPr>
            <a:grpSpLocks/>
          </p:cNvGrpSpPr>
          <p:nvPr/>
        </p:nvGrpSpPr>
        <p:grpSpPr bwMode="auto">
          <a:xfrm>
            <a:off x="5514975" y="3746500"/>
            <a:ext cx="663575" cy="1206500"/>
            <a:chOff x="3474" y="2360"/>
            <a:chExt cx="418" cy="760"/>
          </a:xfrm>
        </p:grpSpPr>
        <p:sp>
          <p:nvSpPr>
            <p:cNvPr id="326662" name="Text Box 6">
              <a:extLst>
                <a:ext uri="{FF2B5EF4-FFF2-40B4-BE49-F238E27FC236}">
                  <a16:creationId xmlns:a16="http://schemas.microsoft.com/office/drawing/2014/main" id="{367B7DB4-77E4-4E95-AC8C-806B41E0CB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74" y="2360"/>
              <a:ext cx="41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Gipfel</a:t>
              </a:r>
            </a:p>
          </p:txBody>
        </p:sp>
        <p:sp>
          <p:nvSpPr>
            <p:cNvPr id="326686" name="Line 30">
              <a:extLst>
                <a:ext uri="{FF2B5EF4-FFF2-40B4-BE49-F238E27FC236}">
                  <a16:creationId xmlns:a16="http://schemas.microsoft.com/office/drawing/2014/main" id="{F8DD45E8-9D68-4FA0-8B7D-38FA255250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2576"/>
              <a:ext cx="0" cy="5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26694" name="Group 38">
            <a:extLst>
              <a:ext uri="{FF2B5EF4-FFF2-40B4-BE49-F238E27FC236}">
                <a16:creationId xmlns:a16="http://schemas.microsoft.com/office/drawing/2014/main" id="{B0A97361-6929-49C4-B95D-3B1E2B85FBEB}"/>
              </a:ext>
            </a:extLst>
          </p:cNvPr>
          <p:cNvGrpSpPr>
            <a:grpSpLocks/>
          </p:cNvGrpSpPr>
          <p:nvPr/>
        </p:nvGrpSpPr>
        <p:grpSpPr bwMode="auto">
          <a:xfrm>
            <a:off x="3962400" y="2209800"/>
            <a:ext cx="3657600" cy="1524000"/>
            <a:chOff x="2496" y="1392"/>
            <a:chExt cx="2304" cy="960"/>
          </a:xfrm>
        </p:grpSpPr>
        <p:sp>
          <p:nvSpPr>
            <p:cNvPr id="326687" name="Line 31">
              <a:extLst>
                <a:ext uri="{FF2B5EF4-FFF2-40B4-BE49-F238E27FC236}">
                  <a16:creationId xmlns:a16="http://schemas.microsoft.com/office/drawing/2014/main" id="{DAA68A45-9828-479A-8099-4DD0CD5299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96" y="1392"/>
              <a:ext cx="1152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6688" name="Line 32">
              <a:extLst>
                <a:ext uri="{FF2B5EF4-FFF2-40B4-BE49-F238E27FC236}">
                  <a16:creationId xmlns:a16="http://schemas.microsoft.com/office/drawing/2014/main" id="{47CF2EF5-325E-4830-A77B-C58459C965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648" y="1399"/>
              <a:ext cx="0" cy="9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6690" name="Line 34">
              <a:extLst>
                <a:ext uri="{FF2B5EF4-FFF2-40B4-BE49-F238E27FC236}">
                  <a16:creationId xmlns:a16="http://schemas.microsoft.com/office/drawing/2014/main" id="{3F5AE214-3735-4851-903D-A49774A28F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1392"/>
              <a:ext cx="1152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26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26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26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26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326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26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26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26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26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659" grpId="0" autoUpdateAnimBg="0"/>
      <p:bldP spid="32666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>
            <a:extLst>
              <a:ext uri="{FF2B5EF4-FFF2-40B4-BE49-F238E27FC236}">
                <a16:creationId xmlns:a16="http://schemas.microsoft.com/office/drawing/2014/main" id="{501B268C-D160-4CDA-AB2B-5A6ACB1D44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Silbenstruktur: Grundbegriffe</a:t>
            </a:r>
          </a:p>
        </p:txBody>
      </p:sp>
      <p:sp>
        <p:nvSpPr>
          <p:cNvPr id="327683" name="Text Box 3">
            <a:extLst>
              <a:ext uri="{FF2B5EF4-FFF2-40B4-BE49-F238E27FC236}">
                <a16:creationId xmlns:a16="http://schemas.microsoft.com/office/drawing/2014/main" id="{D23A8C61-C73A-45DB-82DB-98123F94E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6600" y="1993900"/>
            <a:ext cx="566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Silbe</a:t>
            </a:r>
          </a:p>
        </p:txBody>
      </p:sp>
      <p:sp>
        <p:nvSpPr>
          <p:cNvPr id="327684" name="Text Box 4">
            <a:extLst>
              <a:ext uri="{FF2B5EF4-FFF2-40B4-BE49-F238E27FC236}">
                <a16:creationId xmlns:a16="http://schemas.microsoft.com/office/drawing/2014/main" id="{21A726E3-8E83-4EC8-B8D6-2F7723839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822700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Anlaut</a:t>
            </a:r>
          </a:p>
        </p:txBody>
      </p:sp>
      <p:sp>
        <p:nvSpPr>
          <p:cNvPr id="327685" name="Text Box 5">
            <a:extLst>
              <a:ext uri="{FF2B5EF4-FFF2-40B4-BE49-F238E27FC236}">
                <a16:creationId xmlns:a16="http://schemas.microsoft.com/office/drawing/2014/main" id="{ADCC3DBF-E65A-4257-A0D0-C2D9393B3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2806700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Reim</a:t>
            </a:r>
          </a:p>
        </p:txBody>
      </p:sp>
      <p:sp>
        <p:nvSpPr>
          <p:cNvPr id="327686" name="Text Box 6">
            <a:extLst>
              <a:ext uri="{FF2B5EF4-FFF2-40B4-BE49-F238E27FC236}">
                <a16:creationId xmlns:a16="http://schemas.microsoft.com/office/drawing/2014/main" id="{646435C8-FF75-4E17-AB12-63EFEA893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3822700"/>
            <a:ext cx="663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Gipfel</a:t>
            </a:r>
          </a:p>
        </p:txBody>
      </p:sp>
      <p:sp>
        <p:nvSpPr>
          <p:cNvPr id="327687" name="Text Box 7">
            <a:extLst>
              <a:ext uri="{FF2B5EF4-FFF2-40B4-BE49-F238E27FC236}">
                <a16:creationId xmlns:a16="http://schemas.microsoft.com/office/drawing/2014/main" id="{482B7BC9-879D-445B-819A-E442FFE29D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200" y="3822700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Koda</a:t>
            </a:r>
          </a:p>
        </p:txBody>
      </p:sp>
      <p:sp>
        <p:nvSpPr>
          <p:cNvPr id="327696" name="Rectangle 16">
            <a:extLst>
              <a:ext uri="{FF2B5EF4-FFF2-40B4-BE49-F238E27FC236}">
                <a16:creationId xmlns:a16="http://schemas.microsoft.com/office/drawing/2014/main" id="{1CC726EE-5DDD-4039-A987-69EFC575A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7200" y="50038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/k</a:t>
            </a:r>
          </a:p>
        </p:txBody>
      </p:sp>
      <p:sp>
        <p:nvSpPr>
          <p:cNvPr id="327697" name="Rectangle 17">
            <a:extLst>
              <a:ext uri="{FF2B5EF4-FFF2-40B4-BE49-F238E27FC236}">
                <a16:creationId xmlns:a16="http://schemas.microsoft.com/office/drawing/2014/main" id="{8D7D875B-823B-495D-B596-1E5DCA683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003800"/>
            <a:ext cx="58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327698" name="Rectangle 18">
            <a:extLst>
              <a:ext uri="{FF2B5EF4-FFF2-40B4-BE49-F238E27FC236}">
                <a16:creationId xmlns:a16="http://schemas.microsoft.com/office/drawing/2014/main" id="{CFA5518C-4F6C-4A83-8173-4ABC9CEAD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0101" y="5003800"/>
            <a:ext cx="198772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æ</a:t>
            </a:r>
          </a:p>
        </p:txBody>
      </p:sp>
      <p:sp>
        <p:nvSpPr>
          <p:cNvPr id="327699" name="Rectangle 19">
            <a:extLst>
              <a:ext uri="{FF2B5EF4-FFF2-40B4-BE49-F238E27FC236}">
                <a16:creationId xmlns:a16="http://schemas.microsoft.com/office/drawing/2014/main" id="{8A99C4A4-BDA7-4349-B036-48EB722AE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000" y="5003800"/>
            <a:ext cx="2270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327700" name="Rectangle 20">
            <a:extLst>
              <a:ext uri="{FF2B5EF4-FFF2-40B4-BE49-F238E27FC236}">
                <a16:creationId xmlns:a16="http://schemas.microsoft.com/office/drawing/2014/main" id="{8F945D9B-DE88-4E98-8464-EDDAFCCD73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4400" y="5003800"/>
            <a:ext cx="25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p/</a:t>
            </a:r>
          </a:p>
        </p:txBody>
      </p:sp>
      <p:grpSp>
        <p:nvGrpSpPr>
          <p:cNvPr id="327701" name="Group 21">
            <a:extLst>
              <a:ext uri="{FF2B5EF4-FFF2-40B4-BE49-F238E27FC236}">
                <a16:creationId xmlns:a16="http://schemas.microsoft.com/office/drawing/2014/main" id="{D1209CF8-FBCA-4012-B851-C80CD2D268CD}"/>
              </a:ext>
            </a:extLst>
          </p:cNvPr>
          <p:cNvGrpSpPr>
            <a:grpSpLocks/>
          </p:cNvGrpSpPr>
          <p:nvPr/>
        </p:nvGrpSpPr>
        <p:grpSpPr bwMode="auto">
          <a:xfrm>
            <a:off x="4851400" y="3149600"/>
            <a:ext cx="1752600" cy="736600"/>
            <a:chOff x="3696" y="1936"/>
            <a:chExt cx="1104" cy="464"/>
          </a:xfrm>
        </p:grpSpPr>
        <p:sp>
          <p:nvSpPr>
            <p:cNvPr id="327702" name="Line 22">
              <a:extLst>
                <a:ext uri="{FF2B5EF4-FFF2-40B4-BE49-F238E27FC236}">
                  <a16:creationId xmlns:a16="http://schemas.microsoft.com/office/drawing/2014/main" id="{5406D2D4-D4AE-4435-824E-353787F717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96" y="1936"/>
              <a:ext cx="544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7703" name="Line 23">
              <a:extLst>
                <a:ext uri="{FF2B5EF4-FFF2-40B4-BE49-F238E27FC236}">
                  <a16:creationId xmlns:a16="http://schemas.microsoft.com/office/drawing/2014/main" id="{756CD43D-EFC5-4046-9A41-9A085FA328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6" y="1936"/>
              <a:ext cx="544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27704" name="Group 24">
            <a:extLst>
              <a:ext uri="{FF2B5EF4-FFF2-40B4-BE49-F238E27FC236}">
                <a16:creationId xmlns:a16="http://schemas.microsoft.com/office/drawing/2014/main" id="{D54E774B-1C55-4990-843A-C08306430F6F}"/>
              </a:ext>
            </a:extLst>
          </p:cNvPr>
          <p:cNvGrpSpPr>
            <a:grpSpLocks/>
          </p:cNvGrpSpPr>
          <p:nvPr/>
        </p:nvGrpSpPr>
        <p:grpSpPr bwMode="auto">
          <a:xfrm>
            <a:off x="5943600" y="4140200"/>
            <a:ext cx="1498600" cy="736600"/>
            <a:chOff x="3696" y="1936"/>
            <a:chExt cx="1104" cy="464"/>
          </a:xfrm>
        </p:grpSpPr>
        <p:sp>
          <p:nvSpPr>
            <p:cNvPr id="327705" name="Line 25">
              <a:extLst>
                <a:ext uri="{FF2B5EF4-FFF2-40B4-BE49-F238E27FC236}">
                  <a16:creationId xmlns:a16="http://schemas.microsoft.com/office/drawing/2014/main" id="{BF45E11C-D6ED-4786-B292-368720DBA3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96" y="1936"/>
              <a:ext cx="544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7706" name="Line 26">
              <a:extLst>
                <a:ext uri="{FF2B5EF4-FFF2-40B4-BE49-F238E27FC236}">
                  <a16:creationId xmlns:a16="http://schemas.microsoft.com/office/drawing/2014/main" id="{FC2FCB30-7A3F-4F68-937E-986B5BF528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6" y="1936"/>
              <a:ext cx="544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27707" name="Group 27">
            <a:extLst>
              <a:ext uri="{FF2B5EF4-FFF2-40B4-BE49-F238E27FC236}">
                <a16:creationId xmlns:a16="http://schemas.microsoft.com/office/drawing/2014/main" id="{F15F15CE-34DD-4E24-96FB-1162F7B6EC0A}"/>
              </a:ext>
            </a:extLst>
          </p:cNvPr>
          <p:cNvGrpSpPr>
            <a:grpSpLocks/>
          </p:cNvGrpSpPr>
          <p:nvPr/>
        </p:nvGrpSpPr>
        <p:grpSpPr bwMode="auto">
          <a:xfrm>
            <a:off x="2082800" y="4165600"/>
            <a:ext cx="1498600" cy="736600"/>
            <a:chOff x="3696" y="1936"/>
            <a:chExt cx="1104" cy="464"/>
          </a:xfrm>
        </p:grpSpPr>
        <p:sp>
          <p:nvSpPr>
            <p:cNvPr id="327708" name="Line 28">
              <a:extLst>
                <a:ext uri="{FF2B5EF4-FFF2-40B4-BE49-F238E27FC236}">
                  <a16:creationId xmlns:a16="http://schemas.microsoft.com/office/drawing/2014/main" id="{67AB9988-256D-4D49-8085-C963E8F220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96" y="1936"/>
              <a:ext cx="544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7709" name="Line 29">
              <a:extLst>
                <a:ext uri="{FF2B5EF4-FFF2-40B4-BE49-F238E27FC236}">
                  <a16:creationId xmlns:a16="http://schemas.microsoft.com/office/drawing/2014/main" id="{F66C66E8-DABA-4C49-B153-6D7A5822EA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6" y="1936"/>
              <a:ext cx="544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27710" name="Line 30">
            <a:extLst>
              <a:ext uri="{FF2B5EF4-FFF2-40B4-BE49-F238E27FC236}">
                <a16:creationId xmlns:a16="http://schemas.microsoft.com/office/drawing/2014/main" id="{348B5DB1-78CF-4A45-A2FA-34AA02E217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5200" y="4165600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grpSp>
        <p:nvGrpSpPr>
          <p:cNvPr id="327711" name="Group 31">
            <a:extLst>
              <a:ext uri="{FF2B5EF4-FFF2-40B4-BE49-F238E27FC236}">
                <a16:creationId xmlns:a16="http://schemas.microsoft.com/office/drawing/2014/main" id="{DDBF5979-E1C4-40E2-9325-88FC98134797}"/>
              </a:ext>
            </a:extLst>
          </p:cNvPr>
          <p:cNvGrpSpPr>
            <a:grpSpLocks/>
          </p:cNvGrpSpPr>
          <p:nvPr/>
        </p:nvGrpSpPr>
        <p:grpSpPr bwMode="auto">
          <a:xfrm>
            <a:off x="2946400" y="2286000"/>
            <a:ext cx="2794000" cy="1524000"/>
            <a:chOff x="2496" y="1392"/>
            <a:chExt cx="1760" cy="960"/>
          </a:xfrm>
        </p:grpSpPr>
        <p:sp>
          <p:nvSpPr>
            <p:cNvPr id="327712" name="Line 32">
              <a:extLst>
                <a:ext uri="{FF2B5EF4-FFF2-40B4-BE49-F238E27FC236}">
                  <a16:creationId xmlns:a16="http://schemas.microsoft.com/office/drawing/2014/main" id="{F0BEC39D-7D4E-4771-B2DF-EE0A355BE9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96" y="1392"/>
              <a:ext cx="1152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7713" name="Line 33">
              <a:extLst>
                <a:ext uri="{FF2B5EF4-FFF2-40B4-BE49-F238E27FC236}">
                  <a16:creationId xmlns:a16="http://schemas.microsoft.com/office/drawing/2014/main" id="{4E8D9E83-C3E1-487F-8C82-E2DF8ECB8B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1408"/>
              <a:ext cx="608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27714" name="Text Box 34" descr="Pergament">
            <a:extLst>
              <a:ext uri="{FF2B5EF4-FFF2-40B4-BE49-F238E27FC236}">
                <a16:creationId xmlns:a16="http://schemas.microsoft.com/office/drawing/2014/main" id="{3B3F4399-8028-4D2C-9A2C-96E4A08A7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800" y="2743200"/>
            <a:ext cx="1498600" cy="83502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ffectLst>
            <a:outerShdw dist="107763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46038" rIns="7200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Anfangsrand</a:t>
            </a:r>
            <a:b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Kopf</a:t>
            </a:r>
            <a:b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onset</a:t>
            </a:r>
          </a:p>
        </p:txBody>
      </p:sp>
      <p:sp>
        <p:nvSpPr>
          <p:cNvPr id="327715" name="Text Box 35" descr="Pergament">
            <a:extLst>
              <a:ext uri="{FF2B5EF4-FFF2-40B4-BE49-F238E27FC236}">
                <a16:creationId xmlns:a16="http://schemas.microsoft.com/office/drawing/2014/main" id="{D97D8483-22AC-4A96-B9D5-64E33790B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9400" y="2641600"/>
            <a:ext cx="1008063" cy="108267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ffectLst>
            <a:outerShdw dist="107763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46038" rIns="7200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Kern</a:t>
            </a:r>
            <a:b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Nukleus</a:t>
            </a:r>
            <a:b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nucleus, </a:t>
            </a:r>
            <a:b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peak</a:t>
            </a:r>
          </a:p>
        </p:txBody>
      </p:sp>
      <p:sp>
        <p:nvSpPr>
          <p:cNvPr id="327716" name="Text Box 36" descr="Pergament">
            <a:extLst>
              <a:ext uri="{FF2B5EF4-FFF2-40B4-BE49-F238E27FC236}">
                <a16:creationId xmlns:a16="http://schemas.microsoft.com/office/drawing/2014/main" id="{26704C90-47EF-444C-AF6D-3F6FF61AA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9800" y="3352800"/>
            <a:ext cx="1198563" cy="83502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ffectLst>
            <a:outerShdw dist="107763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46038" rIns="7200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Auslaut</a:t>
            </a:r>
            <a:b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Endrand</a:t>
            </a:r>
            <a:b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coda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27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27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27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4" grpId="0" animBg="1" autoUpdateAnimBg="0"/>
      <p:bldP spid="327715" grpId="0" animBg="1" autoUpdateAnimBg="0"/>
      <p:bldP spid="327716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>
            <a:extLst>
              <a:ext uri="{FF2B5EF4-FFF2-40B4-BE49-F238E27FC236}">
                <a16:creationId xmlns:a16="http://schemas.microsoft.com/office/drawing/2014/main" id="{31C37649-6502-4D5A-858F-B601F93062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Silben-Anlaut</a:t>
            </a:r>
          </a:p>
        </p:txBody>
      </p:sp>
      <p:sp>
        <p:nvSpPr>
          <p:cNvPr id="328730" name="Text Box 26">
            <a:extLst>
              <a:ext uri="{FF2B5EF4-FFF2-40B4-BE49-F238E27FC236}">
                <a16:creationId xmlns:a16="http://schemas.microsoft.com/office/drawing/2014/main" id="{CF4FCC02-BC1D-4ED8-9630-A9FDC7D85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800" y="1727200"/>
            <a:ext cx="5334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eye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eat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ink</a:t>
            </a:r>
          </a:p>
        </p:txBody>
      </p:sp>
      <p:sp>
        <p:nvSpPr>
          <p:cNvPr id="328733" name="Text Box 29">
            <a:extLst>
              <a:ext uri="{FF2B5EF4-FFF2-40B4-BE49-F238E27FC236}">
                <a16:creationId xmlns:a16="http://schemas.microsoft.com/office/drawing/2014/main" id="{FC0A1271-8203-4187-8832-8ADB4A0DB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7950" y="1727200"/>
            <a:ext cx="5334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pie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seat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wink</a:t>
            </a:r>
          </a:p>
        </p:txBody>
      </p:sp>
      <p:sp>
        <p:nvSpPr>
          <p:cNvPr id="328734" name="Text Box 30">
            <a:extLst>
              <a:ext uri="{FF2B5EF4-FFF2-40B4-BE49-F238E27FC236}">
                <a16:creationId xmlns:a16="http://schemas.microsoft.com/office/drawing/2014/main" id="{0264B54B-E78E-4680-A965-9109908F1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2100" y="1727200"/>
            <a:ext cx="7366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pry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sleeve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swing</a:t>
            </a:r>
          </a:p>
        </p:txBody>
      </p:sp>
      <p:sp>
        <p:nvSpPr>
          <p:cNvPr id="328735" name="Text Box 31">
            <a:extLst>
              <a:ext uri="{FF2B5EF4-FFF2-40B4-BE49-F238E27FC236}">
                <a16:creationId xmlns:a16="http://schemas.microsoft.com/office/drawing/2014/main" id="{E4600DF2-549C-442A-9B40-3100D1004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9450" y="1727200"/>
            <a:ext cx="8636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*pfry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*tsleeve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*kswing</a:t>
            </a:r>
          </a:p>
        </p:txBody>
      </p:sp>
      <p:sp>
        <p:nvSpPr>
          <p:cNvPr id="328736" name="Text Box 32">
            <a:extLst>
              <a:ext uri="{FF2B5EF4-FFF2-40B4-BE49-F238E27FC236}">
                <a16:creationId xmlns:a16="http://schemas.microsoft.com/office/drawing/2014/main" id="{CC41F4E0-B76F-4169-98A5-DA9AA2956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1727200"/>
            <a:ext cx="7366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spy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street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spring</a:t>
            </a:r>
          </a:p>
        </p:txBody>
      </p:sp>
      <p:grpSp>
        <p:nvGrpSpPr>
          <p:cNvPr id="328775" name="Group 71">
            <a:extLst>
              <a:ext uri="{FF2B5EF4-FFF2-40B4-BE49-F238E27FC236}">
                <a16:creationId xmlns:a16="http://schemas.microsoft.com/office/drawing/2014/main" id="{96C374E6-A165-458D-B031-0593DBE9CDC7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5588000"/>
            <a:ext cx="908050" cy="369888"/>
            <a:chOff x="720" y="3520"/>
            <a:chExt cx="572" cy="233"/>
          </a:xfrm>
        </p:grpSpPr>
        <p:sp>
          <p:nvSpPr>
            <p:cNvPr id="328712" name="Rectangle 8">
              <a:extLst>
                <a:ext uri="{FF2B5EF4-FFF2-40B4-BE49-F238E27FC236}">
                  <a16:creationId xmlns:a16="http://schemas.microsoft.com/office/drawing/2014/main" id="{0B12D332-F20A-4068-B053-0C84D4BD6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520"/>
              <a:ext cx="14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/i:</a:t>
              </a:r>
            </a:p>
          </p:txBody>
        </p:sp>
        <p:sp>
          <p:nvSpPr>
            <p:cNvPr id="328742" name="Rectangle 38">
              <a:extLst>
                <a:ext uri="{FF2B5EF4-FFF2-40B4-BE49-F238E27FC236}">
                  <a16:creationId xmlns:a16="http://schemas.microsoft.com/office/drawing/2014/main" id="{5F7C00C3-A0D3-4B82-87FF-F6E839C6A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2" y="3520"/>
              <a:ext cx="1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t/</a:t>
              </a:r>
            </a:p>
          </p:txBody>
        </p:sp>
      </p:grpSp>
      <p:grpSp>
        <p:nvGrpSpPr>
          <p:cNvPr id="328784" name="Group 80">
            <a:extLst>
              <a:ext uri="{FF2B5EF4-FFF2-40B4-BE49-F238E27FC236}">
                <a16:creationId xmlns:a16="http://schemas.microsoft.com/office/drawing/2014/main" id="{8EB45C89-193E-403A-BA64-50F87AC67DAB}"/>
              </a:ext>
            </a:extLst>
          </p:cNvPr>
          <p:cNvGrpSpPr>
            <a:grpSpLocks/>
          </p:cNvGrpSpPr>
          <p:nvPr/>
        </p:nvGrpSpPr>
        <p:grpSpPr bwMode="auto">
          <a:xfrm>
            <a:off x="3708400" y="2730500"/>
            <a:ext cx="1473200" cy="1104900"/>
            <a:chOff x="2336" y="1720"/>
            <a:chExt cx="928" cy="696"/>
          </a:xfrm>
        </p:grpSpPr>
        <p:grpSp>
          <p:nvGrpSpPr>
            <p:cNvPr id="328757" name="Group 53">
              <a:extLst>
                <a:ext uri="{FF2B5EF4-FFF2-40B4-BE49-F238E27FC236}">
                  <a16:creationId xmlns:a16="http://schemas.microsoft.com/office/drawing/2014/main" id="{2D3A7D11-10B9-4338-AA62-1C2D6AB424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36" y="1936"/>
              <a:ext cx="928" cy="480"/>
              <a:chOff x="1632" y="2176"/>
              <a:chExt cx="928" cy="480"/>
            </a:xfrm>
          </p:grpSpPr>
          <p:sp>
            <p:nvSpPr>
              <p:cNvPr id="328724" name="Line 20">
                <a:extLst>
                  <a:ext uri="{FF2B5EF4-FFF2-40B4-BE49-F238E27FC236}">
                    <a16:creationId xmlns:a16="http://schemas.microsoft.com/office/drawing/2014/main" id="{F077D9EC-DD2A-4747-9F5D-93A436B151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32" y="2176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8725" name="Line 21">
                <a:extLst>
                  <a:ext uri="{FF2B5EF4-FFF2-40B4-BE49-F238E27FC236}">
                    <a16:creationId xmlns:a16="http://schemas.microsoft.com/office/drawing/2014/main" id="{5114CC7E-1ABC-4C3E-948B-C0031ACD5F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5" y="2192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28743" name="Text Box 39">
              <a:extLst>
                <a:ext uri="{FF2B5EF4-FFF2-40B4-BE49-F238E27FC236}">
                  <a16:creationId xmlns:a16="http://schemas.microsoft.com/office/drawing/2014/main" id="{3AE3E863-530A-47E8-AAE3-1CD13DD550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4" y="1720"/>
              <a:ext cx="35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</p:grpSp>
      <p:grpSp>
        <p:nvGrpSpPr>
          <p:cNvPr id="328779" name="Group 75">
            <a:extLst>
              <a:ext uri="{FF2B5EF4-FFF2-40B4-BE49-F238E27FC236}">
                <a16:creationId xmlns:a16="http://schemas.microsoft.com/office/drawing/2014/main" id="{0FEE919D-7462-44A9-B2C0-C8189AA1624C}"/>
              </a:ext>
            </a:extLst>
          </p:cNvPr>
          <p:cNvGrpSpPr>
            <a:grpSpLocks/>
          </p:cNvGrpSpPr>
          <p:nvPr/>
        </p:nvGrpSpPr>
        <p:grpSpPr bwMode="auto">
          <a:xfrm>
            <a:off x="4902200" y="3797300"/>
            <a:ext cx="736600" cy="1765300"/>
            <a:chOff x="3088" y="2392"/>
            <a:chExt cx="464" cy="1112"/>
          </a:xfrm>
        </p:grpSpPr>
        <p:sp>
          <p:nvSpPr>
            <p:cNvPr id="328744" name="Text Box 40">
              <a:extLst>
                <a:ext uri="{FF2B5EF4-FFF2-40B4-BE49-F238E27FC236}">
                  <a16:creationId xmlns:a16="http://schemas.microsoft.com/office/drawing/2014/main" id="{332A0D25-DDFF-430E-8A46-E89DB88A8B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4" y="2392"/>
              <a:ext cx="37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  <p:grpSp>
          <p:nvGrpSpPr>
            <p:cNvPr id="328745" name="Group 41">
              <a:extLst>
                <a:ext uri="{FF2B5EF4-FFF2-40B4-BE49-F238E27FC236}">
                  <a16:creationId xmlns:a16="http://schemas.microsoft.com/office/drawing/2014/main" id="{E5B80C3D-AC11-4372-BF06-A6DEB10614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88" y="2608"/>
              <a:ext cx="464" cy="896"/>
              <a:chOff x="816" y="2624"/>
              <a:chExt cx="464" cy="624"/>
            </a:xfrm>
          </p:grpSpPr>
          <p:sp>
            <p:nvSpPr>
              <p:cNvPr id="328746" name="Line 42">
                <a:extLst>
                  <a:ext uri="{FF2B5EF4-FFF2-40B4-BE49-F238E27FC236}">
                    <a16:creationId xmlns:a16="http://schemas.microsoft.com/office/drawing/2014/main" id="{48E0835A-3431-4D75-BAC9-58CC758A3B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16" y="2624"/>
                <a:ext cx="229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8747" name="Line 43">
                <a:extLst>
                  <a:ext uri="{FF2B5EF4-FFF2-40B4-BE49-F238E27FC236}">
                    <a16:creationId xmlns:a16="http://schemas.microsoft.com/office/drawing/2014/main" id="{0161ACD8-CBB8-4821-8B0D-C096608AF6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" y="2624"/>
                <a:ext cx="229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8748" name="Line 44">
                <a:extLst>
                  <a:ext uri="{FF2B5EF4-FFF2-40B4-BE49-F238E27FC236}">
                    <a16:creationId xmlns:a16="http://schemas.microsoft.com/office/drawing/2014/main" id="{B3EF6C28-7052-4BDA-A141-992B241AD4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6" y="3240"/>
                <a:ext cx="46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8776" name="Group 72">
            <a:extLst>
              <a:ext uri="{FF2B5EF4-FFF2-40B4-BE49-F238E27FC236}">
                <a16:creationId xmlns:a16="http://schemas.microsoft.com/office/drawing/2014/main" id="{3C72FB67-E325-4767-8B6C-F66CE342C5FF}"/>
              </a:ext>
            </a:extLst>
          </p:cNvPr>
          <p:cNvGrpSpPr>
            <a:grpSpLocks/>
          </p:cNvGrpSpPr>
          <p:nvPr/>
        </p:nvGrpSpPr>
        <p:grpSpPr bwMode="auto">
          <a:xfrm>
            <a:off x="3567113" y="5588000"/>
            <a:ext cx="2112962" cy="366713"/>
            <a:chOff x="2247" y="3520"/>
            <a:chExt cx="1331" cy="231"/>
          </a:xfrm>
        </p:grpSpPr>
        <p:sp>
          <p:nvSpPr>
            <p:cNvPr id="328749" name="Rectangle 45">
              <a:extLst>
                <a:ext uri="{FF2B5EF4-FFF2-40B4-BE49-F238E27FC236}">
                  <a16:creationId xmlns:a16="http://schemas.microsoft.com/office/drawing/2014/main" id="{04423E70-8DA7-43D2-AE75-86B434AB3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3520"/>
              <a:ext cx="1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/p</a:t>
              </a:r>
            </a:p>
          </p:txBody>
        </p:sp>
        <p:sp>
          <p:nvSpPr>
            <p:cNvPr id="328750" name="Rectangle 46">
              <a:extLst>
                <a:ext uri="{FF2B5EF4-FFF2-40B4-BE49-F238E27FC236}">
                  <a16:creationId xmlns:a16="http://schemas.microsoft.com/office/drawing/2014/main" id="{30AF074C-E06A-49F7-9D52-8D4FBB7B2E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9" y="3520"/>
              <a:ext cx="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328751" name="Rectangle 47">
              <a:extLst>
                <a:ext uri="{FF2B5EF4-FFF2-40B4-BE49-F238E27FC236}">
                  <a16:creationId xmlns:a16="http://schemas.microsoft.com/office/drawing/2014/main" id="{6C7F0554-FC9A-406D-8C94-E1CDE7AAF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3" y="3520"/>
              <a:ext cx="1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ɪ/</a:t>
              </a:r>
            </a:p>
          </p:txBody>
        </p:sp>
      </p:grpSp>
      <p:grpSp>
        <p:nvGrpSpPr>
          <p:cNvPr id="328777" name="Group 73">
            <a:extLst>
              <a:ext uri="{FF2B5EF4-FFF2-40B4-BE49-F238E27FC236}">
                <a16:creationId xmlns:a16="http://schemas.microsoft.com/office/drawing/2014/main" id="{6DD94542-7F98-4E0C-8177-509C673F9EB7}"/>
              </a:ext>
            </a:extLst>
          </p:cNvPr>
          <p:cNvGrpSpPr>
            <a:grpSpLocks/>
          </p:cNvGrpSpPr>
          <p:nvPr/>
        </p:nvGrpSpPr>
        <p:grpSpPr bwMode="auto">
          <a:xfrm>
            <a:off x="5878513" y="5588000"/>
            <a:ext cx="2595562" cy="366713"/>
            <a:chOff x="3703" y="3520"/>
            <a:chExt cx="1635" cy="231"/>
          </a:xfrm>
        </p:grpSpPr>
        <p:sp>
          <p:nvSpPr>
            <p:cNvPr id="328713" name="Rectangle 9">
              <a:extLst>
                <a:ext uri="{FF2B5EF4-FFF2-40B4-BE49-F238E27FC236}">
                  <a16:creationId xmlns:a16="http://schemas.microsoft.com/office/drawing/2014/main" id="{D6C89700-66C1-41DD-B931-F69DD7EE8B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3" y="3520"/>
              <a:ext cx="5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328714" name="Rectangle 10">
              <a:extLst>
                <a:ext uri="{FF2B5EF4-FFF2-40B4-BE49-F238E27FC236}">
                  <a16:creationId xmlns:a16="http://schemas.microsoft.com/office/drawing/2014/main" id="{A3CB512F-E041-4959-B656-94D480814F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7" y="3520"/>
              <a:ext cx="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328716" name="Rectangle 12">
              <a:extLst>
                <a:ext uri="{FF2B5EF4-FFF2-40B4-BE49-F238E27FC236}">
                  <a16:creationId xmlns:a16="http://schemas.microsoft.com/office/drawing/2014/main" id="{F4EF178B-559B-41AB-9E02-1E215E1E9A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6" y="3520"/>
              <a:ext cx="12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ɪ/</a:t>
              </a:r>
            </a:p>
          </p:txBody>
        </p:sp>
        <p:sp>
          <p:nvSpPr>
            <p:cNvPr id="328752" name="Rectangle 48">
              <a:extLst>
                <a:ext uri="{FF2B5EF4-FFF2-40B4-BE49-F238E27FC236}">
                  <a16:creationId xmlns:a16="http://schemas.microsoft.com/office/drawing/2014/main" id="{1C73C8D3-83C4-48FC-B50C-77C4D92954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3" y="3520"/>
              <a:ext cx="1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/p</a:t>
              </a:r>
            </a:p>
          </p:txBody>
        </p:sp>
      </p:grpSp>
      <p:grpSp>
        <p:nvGrpSpPr>
          <p:cNvPr id="328785" name="Group 81">
            <a:extLst>
              <a:ext uri="{FF2B5EF4-FFF2-40B4-BE49-F238E27FC236}">
                <a16:creationId xmlns:a16="http://schemas.microsoft.com/office/drawing/2014/main" id="{2F2F6207-858D-44BA-9DCC-448C1E077016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2730500"/>
            <a:ext cx="1473200" cy="1054100"/>
            <a:chOff x="4080" y="1720"/>
            <a:chExt cx="928" cy="664"/>
          </a:xfrm>
        </p:grpSpPr>
        <p:sp>
          <p:nvSpPr>
            <p:cNvPr id="328756" name="Text Box 52">
              <a:extLst>
                <a:ext uri="{FF2B5EF4-FFF2-40B4-BE49-F238E27FC236}">
                  <a16:creationId xmlns:a16="http://schemas.microsoft.com/office/drawing/2014/main" id="{79635FDD-EF21-4E0D-A7D1-7DD718C59B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4" y="1720"/>
              <a:ext cx="35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  <p:grpSp>
          <p:nvGrpSpPr>
            <p:cNvPr id="328758" name="Group 54">
              <a:extLst>
                <a:ext uri="{FF2B5EF4-FFF2-40B4-BE49-F238E27FC236}">
                  <a16:creationId xmlns:a16="http://schemas.microsoft.com/office/drawing/2014/main" id="{17A1F338-53B1-4C4D-A9DB-6D272013CD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80" y="1904"/>
              <a:ext cx="928" cy="480"/>
              <a:chOff x="1632" y="2176"/>
              <a:chExt cx="928" cy="480"/>
            </a:xfrm>
          </p:grpSpPr>
          <p:sp>
            <p:nvSpPr>
              <p:cNvPr id="328759" name="Line 55">
                <a:extLst>
                  <a:ext uri="{FF2B5EF4-FFF2-40B4-BE49-F238E27FC236}">
                    <a16:creationId xmlns:a16="http://schemas.microsoft.com/office/drawing/2014/main" id="{28CEB966-A1FE-465B-80EC-3A747B78FC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32" y="2176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8760" name="Line 56">
                <a:extLst>
                  <a:ext uri="{FF2B5EF4-FFF2-40B4-BE49-F238E27FC236}">
                    <a16:creationId xmlns:a16="http://schemas.microsoft.com/office/drawing/2014/main" id="{8F6F9A01-9E1D-476B-9124-5D853337A5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5" y="2192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8781" name="Group 77">
            <a:extLst>
              <a:ext uri="{FF2B5EF4-FFF2-40B4-BE49-F238E27FC236}">
                <a16:creationId xmlns:a16="http://schemas.microsoft.com/office/drawing/2014/main" id="{BB8843F7-F2D4-4828-A10A-3F66C8C5A9C8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2730500"/>
            <a:ext cx="566738" cy="1054100"/>
            <a:chOff x="864" y="1720"/>
            <a:chExt cx="357" cy="664"/>
          </a:xfrm>
        </p:grpSpPr>
        <p:sp>
          <p:nvSpPr>
            <p:cNvPr id="328707" name="Text Box 3">
              <a:extLst>
                <a:ext uri="{FF2B5EF4-FFF2-40B4-BE49-F238E27FC236}">
                  <a16:creationId xmlns:a16="http://schemas.microsoft.com/office/drawing/2014/main" id="{96E8F565-673B-48D1-A1EB-15FDBD60A2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1720"/>
              <a:ext cx="35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  <p:sp>
          <p:nvSpPr>
            <p:cNvPr id="328763" name="Line 59">
              <a:extLst>
                <a:ext uri="{FF2B5EF4-FFF2-40B4-BE49-F238E27FC236}">
                  <a16:creationId xmlns:a16="http://schemas.microsoft.com/office/drawing/2014/main" id="{69A7CA37-754D-4A0D-BFD3-A86F389CC2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4" y="1920"/>
              <a:ext cx="0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28782" name="Group 78">
            <a:extLst>
              <a:ext uri="{FF2B5EF4-FFF2-40B4-BE49-F238E27FC236}">
                <a16:creationId xmlns:a16="http://schemas.microsoft.com/office/drawing/2014/main" id="{42A50558-1BA0-4A88-B469-4C056A8168EC}"/>
              </a:ext>
            </a:extLst>
          </p:cNvPr>
          <p:cNvGrpSpPr>
            <a:grpSpLocks/>
          </p:cNvGrpSpPr>
          <p:nvPr/>
        </p:nvGrpSpPr>
        <p:grpSpPr bwMode="auto">
          <a:xfrm>
            <a:off x="3327400" y="3797300"/>
            <a:ext cx="720725" cy="1765300"/>
            <a:chOff x="2096" y="2392"/>
            <a:chExt cx="454" cy="1112"/>
          </a:xfrm>
        </p:grpSpPr>
        <p:sp>
          <p:nvSpPr>
            <p:cNvPr id="328708" name="Text Box 4">
              <a:extLst>
                <a:ext uri="{FF2B5EF4-FFF2-40B4-BE49-F238E27FC236}">
                  <a16:creationId xmlns:a16="http://schemas.microsoft.com/office/drawing/2014/main" id="{78ED9A4B-3F46-48E9-9817-DCE2665111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96" y="2392"/>
              <a:ext cx="45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Anlaut</a:t>
              </a:r>
            </a:p>
          </p:txBody>
        </p:sp>
        <p:sp>
          <p:nvSpPr>
            <p:cNvPr id="328726" name="Line 22">
              <a:extLst>
                <a:ext uri="{FF2B5EF4-FFF2-40B4-BE49-F238E27FC236}">
                  <a16:creationId xmlns:a16="http://schemas.microsoft.com/office/drawing/2014/main" id="{B4BA7632-36F0-44D5-9629-2FECC209E1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608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8755" name="Rectangle 51">
              <a:extLst>
                <a:ext uri="{FF2B5EF4-FFF2-40B4-BE49-F238E27FC236}">
                  <a16:creationId xmlns:a16="http://schemas.microsoft.com/office/drawing/2014/main" id="{93CFE752-ACB9-47C7-ABA2-7E7B27378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0" y="2964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28764" name="Line 60">
              <a:extLst>
                <a:ext uri="{FF2B5EF4-FFF2-40B4-BE49-F238E27FC236}">
                  <a16:creationId xmlns:a16="http://schemas.microsoft.com/office/drawing/2014/main" id="{1C245E73-F4A9-4FE7-AAE8-6930CDC890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20" y="3168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28783" name="Group 79">
            <a:extLst>
              <a:ext uri="{FF2B5EF4-FFF2-40B4-BE49-F238E27FC236}">
                <a16:creationId xmlns:a16="http://schemas.microsoft.com/office/drawing/2014/main" id="{5D36BB8A-2BD6-4258-998E-D4CB73AFB6FD}"/>
              </a:ext>
            </a:extLst>
          </p:cNvPr>
          <p:cNvGrpSpPr>
            <a:grpSpLocks/>
          </p:cNvGrpSpPr>
          <p:nvPr/>
        </p:nvGrpSpPr>
        <p:grpSpPr bwMode="auto">
          <a:xfrm>
            <a:off x="5924550" y="3797300"/>
            <a:ext cx="906463" cy="1765300"/>
            <a:chOff x="3732" y="2392"/>
            <a:chExt cx="571" cy="1112"/>
          </a:xfrm>
        </p:grpSpPr>
        <p:grpSp>
          <p:nvGrpSpPr>
            <p:cNvPr id="328717" name="Group 13">
              <a:extLst>
                <a:ext uri="{FF2B5EF4-FFF2-40B4-BE49-F238E27FC236}">
                  <a16:creationId xmlns:a16="http://schemas.microsoft.com/office/drawing/2014/main" id="{7C123DC8-3924-48A9-B1E6-17127963CA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2" y="2592"/>
              <a:ext cx="464" cy="384"/>
              <a:chOff x="3696" y="1936"/>
              <a:chExt cx="1104" cy="464"/>
            </a:xfrm>
          </p:grpSpPr>
          <p:sp>
            <p:nvSpPr>
              <p:cNvPr id="328718" name="Line 14">
                <a:extLst>
                  <a:ext uri="{FF2B5EF4-FFF2-40B4-BE49-F238E27FC236}">
                    <a16:creationId xmlns:a16="http://schemas.microsoft.com/office/drawing/2014/main" id="{29ECA969-03C0-4089-9055-812D511AC0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96" y="1936"/>
                <a:ext cx="544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8719" name="Line 15">
                <a:extLst>
                  <a:ext uri="{FF2B5EF4-FFF2-40B4-BE49-F238E27FC236}">
                    <a16:creationId xmlns:a16="http://schemas.microsoft.com/office/drawing/2014/main" id="{5709BD1B-7420-4684-B4AD-620F67325F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56" y="1936"/>
                <a:ext cx="544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28753" name="Text Box 49">
              <a:extLst>
                <a:ext uri="{FF2B5EF4-FFF2-40B4-BE49-F238E27FC236}">
                  <a16:creationId xmlns:a16="http://schemas.microsoft.com/office/drawing/2014/main" id="{9297EECF-4F76-4AA9-A3E0-B7E1BACF86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4" y="2392"/>
              <a:ext cx="45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Anlaut</a:t>
              </a:r>
            </a:p>
          </p:txBody>
        </p:sp>
        <p:sp>
          <p:nvSpPr>
            <p:cNvPr id="328761" name="Rectangle 57">
              <a:extLst>
                <a:ext uri="{FF2B5EF4-FFF2-40B4-BE49-F238E27FC236}">
                  <a16:creationId xmlns:a16="http://schemas.microsoft.com/office/drawing/2014/main" id="{4B69D4EE-4D97-48DB-B477-8FE5C4D21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2" y="2964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28762" name="Rectangle 58">
              <a:extLst>
                <a:ext uri="{FF2B5EF4-FFF2-40B4-BE49-F238E27FC236}">
                  <a16:creationId xmlns:a16="http://schemas.microsoft.com/office/drawing/2014/main" id="{734F0D24-7C24-4498-B47F-764951C1CE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6" y="2964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28765" name="Line 61">
              <a:extLst>
                <a:ext uri="{FF2B5EF4-FFF2-40B4-BE49-F238E27FC236}">
                  <a16:creationId xmlns:a16="http://schemas.microsoft.com/office/drawing/2014/main" id="{FC462DEC-4468-440C-95DC-C7BEC2E19B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3168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8766" name="Line 62">
              <a:extLst>
                <a:ext uri="{FF2B5EF4-FFF2-40B4-BE49-F238E27FC236}">
                  <a16:creationId xmlns:a16="http://schemas.microsoft.com/office/drawing/2014/main" id="{5632FCA9-C634-48EB-8223-EB81A39BF1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0" y="3168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28778" name="Group 74">
            <a:extLst>
              <a:ext uri="{FF2B5EF4-FFF2-40B4-BE49-F238E27FC236}">
                <a16:creationId xmlns:a16="http://schemas.microsoft.com/office/drawing/2014/main" id="{F29A1D6D-BA2D-4DF5-A6EE-2E3A0895AF9F}"/>
              </a:ext>
            </a:extLst>
          </p:cNvPr>
          <p:cNvGrpSpPr>
            <a:grpSpLocks/>
          </p:cNvGrpSpPr>
          <p:nvPr/>
        </p:nvGrpSpPr>
        <p:grpSpPr bwMode="auto">
          <a:xfrm>
            <a:off x="1270000" y="3797300"/>
            <a:ext cx="736600" cy="1765300"/>
            <a:chOff x="800" y="2392"/>
            <a:chExt cx="464" cy="1112"/>
          </a:xfrm>
        </p:grpSpPr>
        <p:sp>
          <p:nvSpPr>
            <p:cNvPr id="328709" name="Text Box 5">
              <a:extLst>
                <a:ext uri="{FF2B5EF4-FFF2-40B4-BE49-F238E27FC236}">
                  <a16:creationId xmlns:a16="http://schemas.microsoft.com/office/drawing/2014/main" id="{639FCA85-6DB9-4AED-A6D7-A1FA0CBB49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8" y="2392"/>
              <a:ext cx="37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  <p:grpSp>
          <p:nvGrpSpPr>
            <p:cNvPr id="328767" name="Group 63">
              <a:extLst>
                <a:ext uri="{FF2B5EF4-FFF2-40B4-BE49-F238E27FC236}">
                  <a16:creationId xmlns:a16="http://schemas.microsoft.com/office/drawing/2014/main" id="{C9658F0F-11C4-49CE-9497-93ACC1DE35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00" y="2608"/>
              <a:ext cx="464" cy="896"/>
              <a:chOff x="816" y="2624"/>
              <a:chExt cx="464" cy="624"/>
            </a:xfrm>
          </p:grpSpPr>
          <p:sp>
            <p:nvSpPr>
              <p:cNvPr id="328768" name="Line 64">
                <a:extLst>
                  <a:ext uri="{FF2B5EF4-FFF2-40B4-BE49-F238E27FC236}">
                    <a16:creationId xmlns:a16="http://schemas.microsoft.com/office/drawing/2014/main" id="{CC179CC9-8A2E-476C-A218-BC08E012EC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16" y="2624"/>
                <a:ext cx="229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8769" name="Line 65">
                <a:extLst>
                  <a:ext uri="{FF2B5EF4-FFF2-40B4-BE49-F238E27FC236}">
                    <a16:creationId xmlns:a16="http://schemas.microsoft.com/office/drawing/2014/main" id="{543AA8EC-A9B8-4EA1-9F7A-9A7382BB1C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" y="2624"/>
                <a:ext cx="229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8770" name="Line 66">
                <a:extLst>
                  <a:ext uri="{FF2B5EF4-FFF2-40B4-BE49-F238E27FC236}">
                    <a16:creationId xmlns:a16="http://schemas.microsoft.com/office/drawing/2014/main" id="{593121E7-FA79-44AA-90E4-F05F4F2242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6" y="3240"/>
                <a:ext cx="46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8780" name="Group 76">
            <a:extLst>
              <a:ext uri="{FF2B5EF4-FFF2-40B4-BE49-F238E27FC236}">
                <a16:creationId xmlns:a16="http://schemas.microsoft.com/office/drawing/2014/main" id="{6D065F7C-CB1F-459D-B14D-0397A40F1B77}"/>
              </a:ext>
            </a:extLst>
          </p:cNvPr>
          <p:cNvGrpSpPr>
            <a:grpSpLocks/>
          </p:cNvGrpSpPr>
          <p:nvPr/>
        </p:nvGrpSpPr>
        <p:grpSpPr bwMode="auto">
          <a:xfrm>
            <a:off x="7645400" y="3797300"/>
            <a:ext cx="736600" cy="1765300"/>
            <a:chOff x="4816" y="2392"/>
            <a:chExt cx="464" cy="1112"/>
          </a:xfrm>
        </p:grpSpPr>
        <p:sp>
          <p:nvSpPr>
            <p:cNvPr id="328754" name="Text Box 50">
              <a:extLst>
                <a:ext uri="{FF2B5EF4-FFF2-40B4-BE49-F238E27FC236}">
                  <a16:creationId xmlns:a16="http://schemas.microsoft.com/office/drawing/2014/main" id="{E4BD7ECA-599C-4A9D-AB90-6C10EBAD13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2" y="2392"/>
              <a:ext cx="37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  <p:grpSp>
          <p:nvGrpSpPr>
            <p:cNvPr id="328771" name="Group 67">
              <a:extLst>
                <a:ext uri="{FF2B5EF4-FFF2-40B4-BE49-F238E27FC236}">
                  <a16:creationId xmlns:a16="http://schemas.microsoft.com/office/drawing/2014/main" id="{E88AB3A0-919D-421F-9713-29D3F62A0B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16" y="2608"/>
              <a:ext cx="464" cy="896"/>
              <a:chOff x="816" y="2624"/>
              <a:chExt cx="464" cy="624"/>
            </a:xfrm>
          </p:grpSpPr>
          <p:sp>
            <p:nvSpPr>
              <p:cNvPr id="328772" name="Line 68">
                <a:extLst>
                  <a:ext uri="{FF2B5EF4-FFF2-40B4-BE49-F238E27FC236}">
                    <a16:creationId xmlns:a16="http://schemas.microsoft.com/office/drawing/2014/main" id="{7E5E3E51-424B-473F-92F1-F5F70DABD4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16" y="2624"/>
                <a:ext cx="229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8773" name="Line 69">
                <a:extLst>
                  <a:ext uri="{FF2B5EF4-FFF2-40B4-BE49-F238E27FC236}">
                    <a16:creationId xmlns:a16="http://schemas.microsoft.com/office/drawing/2014/main" id="{01675641-FC71-468E-9A65-08666A06B3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" y="2624"/>
                <a:ext cx="229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8774" name="Line 70">
                <a:extLst>
                  <a:ext uri="{FF2B5EF4-FFF2-40B4-BE49-F238E27FC236}">
                    <a16:creationId xmlns:a16="http://schemas.microsoft.com/office/drawing/2014/main" id="{F5C7A7AF-971D-4B4C-9AA1-98011ECE29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6" y="3240"/>
                <a:ext cx="46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28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28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2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2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2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2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28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28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28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28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28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30" grpId="0" autoUpdateAnimBg="0"/>
      <p:bldP spid="328733" grpId="0" autoUpdateAnimBg="0"/>
      <p:bldP spid="328734" grpId="0" autoUpdateAnimBg="0"/>
      <p:bldP spid="328735" grpId="0" autoUpdateAnimBg="0"/>
      <p:bldP spid="32873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>
            <a:extLst>
              <a:ext uri="{FF2B5EF4-FFF2-40B4-BE49-F238E27FC236}">
                <a16:creationId xmlns:a16="http://schemas.microsoft.com/office/drawing/2014/main" id="{8F1D2FAB-AED7-4743-93AB-EECA501DAD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Silben-Auslaut (Koda)</a:t>
            </a:r>
          </a:p>
        </p:txBody>
      </p:sp>
      <p:sp>
        <p:nvSpPr>
          <p:cNvPr id="329745" name="Text Box 17">
            <a:extLst>
              <a:ext uri="{FF2B5EF4-FFF2-40B4-BE49-F238E27FC236}">
                <a16:creationId xmlns:a16="http://schemas.microsoft.com/office/drawing/2014/main" id="{800A0785-C858-4C9C-8722-9298B63B6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3800" y="1727200"/>
            <a:ext cx="5334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pie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free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flee</a:t>
            </a:r>
          </a:p>
        </p:txBody>
      </p:sp>
      <p:sp>
        <p:nvSpPr>
          <p:cNvPr id="329746" name="Text Box 18">
            <a:extLst>
              <a:ext uri="{FF2B5EF4-FFF2-40B4-BE49-F238E27FC236}">
                <a16:creationId xmlns:a16="http://schemas.microsoft.com/office/drawing/2014/main" id="{C9F63211-F34A-4AEA-B61D-02EF7C841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7950" y="1727200"/>
            <a:ext cx="5334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seat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feel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fill</a:t>
            </a:r>
          </a:p>
        </p:txBody>
      </p:sp>
      <p:sp>
        <p:nvSpPr>
          <p:cNvPr id="329747" name="Text Box 19">
            <a:extLst>
              <a:ext uri="{FF2B5EF4-FFF2-40B4-BE49-F238E27FC236}">
                <a16:creationId xmlns:a16="http://schemas.microsoft.com/office/drawing/2014/main" id="{AC7D00CA-0ECB-44EF-9716-E1BF13BA6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2100" y="1727200"/>
            <a:ext cx="7366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clamp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film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clasp</a:t>
            </a:r>
          </a:p>
        </p:txBody>
      </p:sp>
      <p:sp>
        <p:nvSpPr>
          <p:cNvPr id="329748" name="Text Box 20">
            <a:extLst>
              <a:ext uri="{FF2B5EF4-FFF2-40B4-BE49-F238E27FC236}">
                <a16:creationId xmlns:a16="http://schemas.microsoft.com/office/drawing/2014/main" id="{70719447-DD75-436F-B5B2-14797413C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9450" y="1727200"/>
            <a:ext cx="8636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*filmp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*firlm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*clamsp</a:t>
            </a:r>
          </a:p>
        </p:txBody>
      </p:sp>
      <p:sp>
        <p:nvSpPr>
          <p:cNvPr id="329749" name="Text Box 21">
            <a:extLst>
              <a:ext uri="{FF2B5EF4-FFF2-40B4-BE49-F238E27FC236}">
                <a16:creationId xmlns:a16="http://schemas.microsoft.com/office/drawing/2014/main" id="{8CC24728-7CF6-4EEB-ADA7-A72859A06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1727200"/>
            <a:ext cx="7366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clamps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adze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act</a:t>
            </a:r>
          </a:p>
        </p:txBody>
      </p:sp>
      <p:grpSp>
        <p:nvGrpSpPr>
          <p:cNvPr id="329831" name="Group 103">
            <a:extLst>
              <a:ext uri="{FF2B5EF4-FFF2-40B4-BE49-F238E27FC236}">
                <a16:creationId xmlns:a16="http://schemas.microsoft.com/office/drawing/2014/main" id="{ADA4D654-B7F0-491B-8057-651F51044C14}"/>
              </a:ext>
            </a:extLst>
          </p:cNvPr>
          <p:cNvGrpSpPr>
            <a:grpSpLocks/>
          </p:cNvGrpSpPr>
          <p:nvPr/>
        </p:nvGrpSpPr>
        <p:grpSpPr bwMode="auto">
          <a:xfrm>
            <a:off x="1112838" y="5765800"/>
            <a:ext cx="1185863" cy="369888"/>
            <a:chOff x="701" y="3632"/>
            <a:chExt cx="747" cy="233"/>
          </a:xfrm>
        </p:grpSpPr>
        <p:sp>
          <p:nvSpPr>
            <p:cNvPr id="329734" name="Rectangle 6">
              <a:extLst>
                <a:ext uri="{FF2B5EF4-FFF2-40B4-BE49-F238E27FC236}">
                  <a16:creationId xmlns:a16="http://schemas.microsoft.com/office/drawing/2014/main" id="{DB62A471-BE81-4163-AD12-5BB24A15C9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" y="3632"/>
              <a:ext cx="1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/f</a:t>
              </a:r>
            </a:p>
          </p:txBody>
        </p:sp>
        <p:sp>
          <p:nvSpPr>
            <p:cNvPr id="329750" name="Rectangle 22">
              <a:extLst>
                <a:ext uri="{FF2B5EF4-FFF2-40B4-BE49-F238E27FC236}">
                  <a16:creationId xmlns:a16="http://schemas.microsoft.com/office/drawing/2014/main" id="{D9449874-1614-448D-97CB-77A2F156BA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5" y="3632"/>
              <a:ext cx="14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i:/</a:t>
              </a:r>
            </a:p>
          </p:txBody>
        </p:sp>
      </p:grpSp>
      <p:grpSp>
        <p:nvGrpSpPr>
          <p:cNvPr id="329843" name="Group 115">
            <a:extLst>
              <a:ext uri="{FF2B5EF4-FFF2-40B4-BE49-F238E27FC236}">
                <a16:creationId xmlns:a16="http://schemas.microsoft.com/office/drawing/2014/main" id="{2D526B87-2ACB-49D2-BE3B-7C784D50EC59}"/>
              </a:ext>
            </a:extLst>
          </p:cNvPr>
          <p:cNvGrpSpPr>
            <a:grpSpLocks/>
          </p:cNvGrpSpPr>
          <p:nvPr/>
        </p:nvGrpSpPr>
        <p:grpSpPr bwMode="auto">
          <a:xfrm>
            <a:off x="4140200" y="3441700"/>
            <a:ext cx="1447800" cy="673100"/>
            <a:chOff x="2608" y="2168"/>
            <a:chExt cx="912" cy="424"/>
          </a:xfrm>
        </p:grpSpPr>
        <p:grpSp>
          <p:nvGrpSpPr>
            <p:cNvPr id="329738" name="Group 10">
              <a:extLst>
                <a:ext uri="{FF2B5EF4-FFF2-40B4-BE49-F238E27FC236}">
                  <a16:creationId xmlns:a16="http://schemas.microsoft.com/office/drawing/2014/main" id="{3C98D674-5E0C-43F5-9B13-B8551C4310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08" y="2336"/>
              <a:ext cx="912" cy="256"/>
              <a:chOff x="3696" y="1936"/>
              <a:chExt cx="1104" cy="464"/>
            </a:xfrm>
          </p:grpSpPr>
          <p:sp>
            <p:nvSpPr>
              <p:cNvPr id="329739" name="Line 11">
                <a:extLst>
                  <a:ext uri="{FF2B5EF4-FFF2-40B4-BE49-F238E27FC236}">
                    <a16:creationId xmlns:a16="http://schemas.microsoft.com/office/drawing/2014/main" id="{0F2AAAA5-653E-4F82-8AB3-316A149231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96" y="1936"/>
                <a:ext cx="544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740" name="Line 12">
                <a:extLst>
                  <a:ext uri="{FF2B5EF4-FFF2-40B4-BE49-F238E27FC236}">
                    <a16:creationId xmlns:a16="http://schemas.microsoft.com/office/drawing/2014/main" id="{906AB709-B8A0-44B4-A26B-750A0E759B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56" y="1936"/>
                <a:ext cx="544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29752" name="Text Box 24">
              <a:extLst>
                <a:ext uri="{FF2B5EF4-FFF2-40B4-BE49-F238E27FC236}">
                  <a16:creationId xmlns:a16="http://schemas.microsoft.com/office/drawing/2014/main" id="{522DFC6E-E8CA-4499-9BB2-077F65BBA1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2168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</p:grpSp>
      <p:grpSp>
        <p:nvGrpSpPr>
          <p:cNvPr id="329835" name="Group 107">
            <a:extLst>
              <a:ext uri="{FF2B5EF4-FFF2-40B4-BE49-F238E27FC236}">
                <a16:creationId xmlns:a16="http://schemas.microsoft.com/office/drawing/2014/main" id="{CD71B2EA-FF7A-4F21-9992-5C7AAD38F43C}"/>
              </a:ext>
            </a:extLst>
          </p:cNvPr>
          <p:cNvGrpSpPr>
            <a:grpSpLocks/>
          </p:cNvGrpSpPr>
          <p:nvPr/>
        </p:nvGrpSpPr>
        <p:grpSpPr bwMode="auto">
          <a:xfrm>
            <a:off x="1803400" y="4025900"/>
            <a:ext cx="596900" cy="1689100"/>
            <a:chOff x="1136" y="2536"/>
            <a:chExt cx="376" cy="1064"/>
          </a:xfrm>
        </p:grpSpPr>
        <p:grpSp>
          <p:nvGrpSpPr>
            <p:cNvPr id="329774" name="Group 46">
              <a:extLst>
                <a:ext uri="{FF2B5EF4-FFF2-40B4-BE49-F238E27FC236}">
                  <a16:creationId xmlns:a16="http://schemas.microsoft.com/office/drawing/2014/main" id="{1342816A-2BB0-4009-90E1-362C7CF235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16" y="2704"/>
              <a:ext cx="272" cy="896"/>
              <a:chOff x="816" y="2624"/>
              <a:chExt cx="464" cy="624"/>
            </a:xfrm>
          </p:grpSpPr>
          <p:sp>
            <p:nvSpPr>
              <p:cNvPr id="329775" name="Line 47">
                <a:extLst>
                  <a:ext uri="{FF2B5EF4-FFF2-40B4-BE49-F238E27FC236}">
                    <a16:creationId xmlns:a16="http://schemas.microsoft.com/office/drawing/2014/main" id="{DD140214-3A61-4F6A-BFD1-58EDD970B7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16" y="2624"/>
                <a:ext cx="229" cy="6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776" name="Line 48">
                <a:extLst>
                  <a:ext uri="{FF2B5EF4-FFF2-40B4-BE49-F238E27FC236}">
                    <a16:creationId xmlns:a16="http://schemas.microsoft.com/office/drawing/2014/main" id="{4D0C85E8-1D3C-459D-B94D-9D5DE433F8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" y="2624"/>
                <a:ext cx="229" cy="6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777" name="Line 49">
                <a:extLst>
                  <a:ext uri="{FF2B5EF4-FFF2-40B4-BE49-F238E27FC236}">
                    <a16:creationId xmlns:a16="http://schemas.microsoft.com/office/drawing/2014/main" id="{A2F758C1-750D-46D4-A45C-5DCDAE331A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6" y="3240"/>
                <a:ext cx="46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29782" name="Text Box 54">
              <a:extLst>
                <a:ext uri="{FF2B5EF4-FFF2-40B4-BE49-F238E27FC236}">
                  <a16:creationId xmlns:a16="http://schemas.microsoft.com/office/drawing/2014/main" id="{871D9B0D-971F-4D7B-8802-0D2F869104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36" y="2536"/>
              <a:ext cx="37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Gipfel</a:t>
              </a:r>
            </a:p>
          </p:txBody>
        </p:sp>
      </p:grpSp>
      <p:grpSp>
        <p:nvGrpSpPr>
          <p:cNvPr id="329845" name="Group 117">
            <a:extLst>
              <a:ext uri="{FF2B5EF4-FFF2-40B4-BE49-F238E27FC236}">
                <a16:creationId xmlns:a16="http://schemas.microsoft.com/office/drawing/2014/main" id="{B68EEE8C-A57E-49CB-B9FC-C51EDFC1ECCA}"/>
              </a:ext>
            </a:extLst>
          </p:cNvPr>
          <p:cNvGrpSpPr>
            <a:grpSpLocks/>
          </p:cNvGrpSpPr>
          <p:nvPr/>
        </p:nvGrpSpPr>
        <p:grpSpPr bwMode="auto">
          <a:xfrm>
            <a:off x="1244600" y="2730500"/>
            <a:ext cx="939800" cy="1333500"/>
            <a:chOff x="784" y="1720"/>
            <a:chExt cx="592" cy="840"/>
          </a:xfrm>
        </p:grpSpPr>
        <p:sp>
          <p:nvSpPr>
            <p:cNvPr id="329731" name="Text Box 3">
              <a:extLst>
                <a:ext uri="{FF2B5EF4-FFF2-40B4-BE49-F238E27FC236}">
                  <a16:creationId xmlns:a16="http://schemas.microsoft.com/office/drawing/2014/main" id="{FBCD3AB1-3353-414C-A27C-0916E9D3EF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1720"/>
              <a:ext cx="320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  <p:grpSp>
          <p:nvGrpSpPr>
            <p:cNvPr id="329788" name="Group 60">
              <a:extLst>
                <a:ext uri="{FF2B5EF4-FFF2-40B4-BE49-F238E27FC236}">
                  <a16:creationId xmlns:a16="http://schemas.microsoft.com/office/drawing/2014/main" id="{2EF340B5-C0F7-4F5B-B123-CFFFA13AC6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84" y="1920"/>
              <a:ext cx="592" cy="640"/>
              <a:chOff x="784" y="1920"/>
              <a:chExt cx="592" cy="640"/>
            </a:xfrm>
          </p:grpSpPr>
          <p:sp>
            <p:nvSpPr>
              <p:cNvPr id="329783" name="Line 55">
                <a:extLst>
                  <a:ext uri="{FF2B5EF4-FFF2-40B4-BE49-F238E27FC236}">
                    <a16:creationId xmlns:a16="http://schemas.microsoft.com/office/drawing/2014/main" id="{172312D5-7F79-44B3-A316-AFE2C5AE2A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84" y="1920"/>
                <a:ext cx="243" cy="6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784" name="Line 56">
                <a:extLst>
                  <a:ext uri="{FF2B5EF4-FFF2-40B4-BE49-F238E27FC236}">
                    <a16:creationId xmlns:a16="http://schemas.microsoft.com/office/drawing/2014/main" id="{5A8C9109-AB98-4A3E-A248-D001C01889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5" y="1936"/>
                <a:ext cx="351" cy="25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9844" name="Group 116">
            <a:extLst>
              <a:ext uri="{FF2B5EF4-FFF2-40B4-BE49-F238E27FC236}">
                <a16:creationId xmlns:a16="http://schemas.microsoft.com/office/drawing/2014/main" id="{906742C2-5B58-4A63-88B4-3FB1DFA9C31E}"/>
              </a:ext>
            </a:extLst>
          </p:cNvPr>
          <p:cNvGrpSpPr>
            <a:grpSpLocks/>
          </p:cNvGrpSpPr>
          <p:nvPr/>
        </p:nvGrpSpPr>
        <p:grpSpPr bwMode="auto">
          <a:xfrm>
            <a:off x="1879600" y="3467100"/>
            <a:ext cx="533400" cy="622300"/>
            <a:chOff x="1184" y="2184"/>
            <a:chExt cx="336" cy="392"/>
          </a:xfrm>
        </p:grpSpPr>
        <p:sp>
          <p:nvSpPr>
            <p:cNvPr id="329733" name="Text Box 5">
              <a:extLst>
                <a:ext uri="{FF2B5EF4-FFF2-40B4-BE49-F238E27FC236}">
                  <a16:creationId xmlns:a16="http://schemas.microsoft.com/office/drawing/2014/main" id="{18D022D2-00CF-4227-8E66-323D69F03C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4" y="2184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  <p:sp>
          <p:nvSpPr>
            <p:cNvPr id="329786" name="Line 58">
              <a:extLst>
                <a:ext uri="{FF2B5EF4-FFF2-40B4-BE49-F238E27FC236}">
                  <a16:creationId xmlns:a16="http://schemas.microsoft.com/office/drawing/2014/main" id="{B311433F-29AB-425B-B832-A2FF2BD315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60" y="2368"/>
              <a:ext cx="0" cy="2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29834" name="Group 106">
            <a:extLst>
              <a:ext uri="{FF2B5EF4-FFF2-40B4-BE49-F238E27FC236}">
                <a16:creationId xmlns:a16="http://schemas.microsoft.com/office/drawing/2014/main" id="{6166C8DA-B30B-4AF1-B26E-50428B719C6A}"/>
              </a:ext>
            </a:extLst>
          </p:cNvPr>
          <p:cNvGrpSpPr>
            <a:grpSpLocks/>
          </p:cNvGrpSpPr>
          <p:nvPr/>
        </p:nvGrpSpPr>
        <p:grpSpPr bwMode="auto">
          <a:xfrm>
            <a:off x="939800" y="4025900"/>
            <a:ext cx="647700" cy="1689100"/>
            <a:chOff x="592" y="2536"/>
            <a:chExt cx="408" cy="1064"/>
          </a:xfrm>
        </p:grpSpPr>
        <p:sp>
          <p:nvSpPr>
            <p:cNvPr id="329787" name="Text Box 59">
              <a:extLst>
                <a:ext uri="{FF2B5EF4-FFF2-40B4-BE49-F238E27FC236}">
                  <a16:creationId xmlns:a16="http://schemas.microsoft.com/office/drawing/2014/main" id="{1D312856-706A-4339-9BB9-F78848986C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2" y="2536"/>
              <a:ext cx="40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Anlaut</a:t>
              </a:r>
            </a:p>
          </p:txBody>
        </p:sp>
        <p:grpSp>
          <p:nvGrpSpPr>
            <p:cNvPr id="329789" name="Group 61">
              <a:extLst>
                <a:ext uri="{FF2B5EF4-FFF2-40B4-BE49-F238E27FC236}">
                  <a16:creationId xmlns:a16="http://schemas.microsoft.com/office/drawing/2014/main" id="{FDDE0C3F-4A55-4BEE-BA5A-66CC6B1D91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6" y="2704"/>
              <a:ext cx="272" cy="896"/>
              <a:chOff x="816" y="2624"/>
              <a:chExt cx="464" cy="624"/>
            </a:xfrm>
          </p:grpSpPr>
          <p:sp>
            <p:nvSpPr>
              <p:cNvPr id="329790" name="Line 62">
                <a:extLst>
                  <a:ext uri="{FF2B5EF4-FFF2-40B4-BE49-F238E27FC236}">
                    <a16:creationId xmlns:a16="http://schemas.microsoft.com/office/drawing/2014/main" id="{F5EAFEAB-E05F-4F06-9BCB-847E966774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16" y="2624"/>
                <a:ext cx="229" cy="6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791" name="Line 63">
                <a:extLst>
                  <a:ext uri="{FF2B5EF4-FFF2-40B4-BE49-F238E27FC236}">
                    <a16:creationId xmlns:a16="http://schemas.microsoft.com/office/drawing/2014/main" id="{DB1D0499-3D28-4586-8D6A-B79AC5FCDF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" y="2624"/>
                <a:ext cx="229" cy="6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792" name="Line 64">
                <a:extLst>
                  <a:ext uri="{FF2B5EF4-FFF2-40B4-BE49-F238E27FC236}">
                    <a16:creationId xmlns:a16="http://schemas.microsoft.com/office/drawing/2014/main" id="{C52E2BE5-BCB5-46D7-8DB8-261D528DCB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6" y="3240"/>
                <a:ext cx="46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9846" name="Group 118">
            <a:extLst>
              <a:ext uri="{FF2B5EF4-FFF2-40B4-BE49-F238E27FC236}">
                <a16:creationId xmlns:a16="http://schemas.microsoft.com/office/drawing/2014/main" id="{49C86413-E4A1-4E96-8AFE-30051AE1A837}"/>
              </a:ext>
            </a:extLst>
          </p:cNvPr>
          <p:cNvGrpSpPr>
            <a:grpSpLocks/>
          </p:cNvGrpSpPr>
          <p:nvPr/>
        </p:nvGrpSpPr>
        <p:grpSpPr bwMode="auto">
          <a:xfrm>
            <a:off x="3225800" y="2705100"/>
            <a:ext cx="1701800" cy="1282700"/>
            <a:chOff x="2032" y="1704"/>
            <a:chExt cx="1072" cy="808"/>
          </a:xfrm>
        </p:grpSpPr>
        <p:sp>
          <p:nvSpPr>
            <p:cNvPr id="329751" name="Text Box 23">
              <a:extLst>
                <a:ext uri="{FF2B5EF4-FFF2-40B4-BE49-F238E27FC236}">
                  <a16:creationId xmlns:a16="http://schemas.microsoft.com/office/drawing/2014/main" id="{3D119E20-F723-4CC8-9D38-A5B68CA014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6" y="1704"/>
              <a:ext cx="320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  <p:grpSp>
          <p:nvGrpSpPr>
            <p:cNvPr id="329793" name="Group 65">
              <a:extLst>
                <a:ext uri="{FF2B5EF4-FFF2-40B4-BE49-F238E27FC236}">
                  <a16:creationId xmlns:a16="http://schemas.microsoft.com/office/drawing/2014/main" id="{426E6EF8-D254-48A3-A226-98F9F40DBF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2" y="1872"/>
              <a:ext cx="1072" cy="640"/>
              <a:chOff x="784" y="1920"/>
              <a:chExt cx="592" cy="640"/>
            </a:xfrm>
          </p:grpSpPr>
          <p:sp>
            <p:nvSpPr>
              <p:cNvPr id="329794" name="Line 66">
                <a:extLst>
                  <a:ext uri="{FF2B5EF4-FFF2-40B4-BE49-F238E27FC236}">
                    <a16:creationId xmlns:a16="http://schemas.microsoft.com/office/drawing/2014/main" id="{64136A2F-4E13-4462-8201-CB1F7B8949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84" y="1920"/>
                <a:ext cx="243" cy="6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795" name="Line 67">
                <a:extLst>
                  <a:ext uri="{FF2B5EF4-FFF2-40B4-BE49-F238E27FC236}">
                    <a16:creationId xmlns:a16="http://schemas.microsoft.com/office/drawing/2014/main" id="{D7BDDE68-E2EC-401D-A544-A016266ECB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5" y="1936"/>
                <a:ext cx="351" cy="25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9838" name="Group 110">
            <a:extLst>
              <a:ext uri="{FF2B5EF4-FFF2-40B4-BE49-F238E27FC236}">
                <a16:creationId xmlns:a16="http://schemas.microsoft.com/office/drawing/2014/main" id="{A9FF3311-2A17-4522-AF7F-85BFBD8D6168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4025900"/>
            <a:ext cx="533400" cy="1689100"/>
            <a:chOff x="3312" y="2536"/>
            <a:chExt cx="336" cy="1064"/>
          </a:xfrm>
        </p:grpSpPr>
        <p:sp>
          <p:nvSpPr>
            <p:cNvPr id="329744" name="Line 16">
              <a:extLst>
                <a:ext uri="{FF2B5EF4-FFF2-40B4-BE49-F238E27FC236}">
                  <a16:creationId xmlns:a16="http://schemas.microsoft.com/office/drawing/2014/main" id="{342C6F5D-9E6C-4932-8E2F-83F0519BD2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3264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9768" name="Rectangle 40">
              <a:extLst>
                <a:ext uri="{FF2B5EF4-FFF2-40B4-BE49-F238E27FC236}">
                  <a16:creationId xmlns:a16="http://schemas.microsoft.com/office/drawing/2014/main" id="{2C444F14-5733-41E3-BC6D-6DEFB6AB3C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7" y="309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29772" name="Line 44">
              <a:extLst>
                <a:ext uri="{FF2B5EF4-FFF2-40B4-BE49-F238E27FC236}">
                  <a16:creationId xmlns:a16="http://schemas.microsoft.com/office/drawing/2014/main" id="{15E88FBE-C657-46D3-9930-7F85499DBD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2" y="2736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9797" name="Text Box 69">
              <a:extLst>
                <a:ext uri="{FF2B5EF4-FFF2-40B4-BE49-F238E27FC236}">
                  <a16:creationId xmlns:a16="http://schemas.microsoft.com/office/drawing/2014/main" id="{4BBC06E6-B815-49A9-B7B8-87ECED6AFB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2536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Koda</a:t>
              </a:r>
            </a:p>
          </p:txBody>
        </p:sp>
      </p:grpSp>
      <p:grpSp>
        <p:nvGrpSpPr>
          <p:cNvPr id="329847" name="Group 119">
            <a:extLst>
              <a:ext uri="{FF2B5EF4-FFF2-40B4-BE49-F238E27FC236}">
                <a16:creationId xmlns:a16="http://schemas.microsoft.com/office/drawing/2014/main" id="{A2927B1E-5899-4AB9-A26B-71F6A0E1F3BC}"/>
              </a:ext>
            </a:extLst>
          </p:cNvPr>
          <p:cNvGrpSpPr>
            <a:grpSpLocks/>
          </p:cNvGrpSpPr>
          <p:nvPr/>
        </p:nvGrpSpPr>
        <p:grpSpPr bwMode="auto">
          <a:xfrm>
            <a:off x="6502400" y="2730500"/>
            <a:ext cx="1549400" cy="1282700"/>
            <a:chOff x="4096" y="1720"/>
            <a:chExt cx="976" cy="808"/>
          </a:xfrm>
        </p:grpSpPr>
        <p:sp>
          <p:nvSpPr>
            <p:cNvPr id="329764" name="Text Box 36">
              <a:extLst>
                <a:ext uri="{FF2B5EF4-FFF2-40B4-BE49-F238E27FC236}">
                  <a16:creationId xmlns:a16="http://schemas.microsoft.com/office/drawing/2014/main" id="{068FDCB5-A7C3-4E58-9114-2B4C651B58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4" y="1720"/>
              <a:ext cx="320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  <p:grpSp>
          <p:nvGrpSpPr>
            <p:cNvPr id="329798" name="Group 70">
              <a:extLst>
                <a:ext uri="{FF2B5EF4-FFF2-40B4-BE49-F238E27FC236}">
                  <a16:creationId xmlns:a16="http://schemas.microsoft.com/office/drawing/2014/main" id="{B255F288-7524-4065-9987-726D7F1BE2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96" y="1888"/>
              <a:ext cx="976" cy="640"/>
              <a:chOff x="784" y="1920"/>
              <a:chExt cx="592" cy="640"/>
            </a:xfrm>
          </p:grpSpPr>
          <p:sp>
            <p:nvSpPr>
              <p:cNvPr id="329799" name="Line 71">
                <a:extLst>
                  <a:ext uri="{FF2B5EF4-FFF2-40B4-BE49-F238E27FC236}">
                    <a16:creationId xmlns:a16="http://schemas.microsoft.com/office/drawing/2014/main" id="{52398103-A1DA-4F84-BA99-63922F6457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84" y="1920"/>
                <a:ext cx="243" cy="6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800" name="Line 72">
                <a:extLst>
                  <a:ext uri="{FF2B5EF4-FFF2-40B4-BE49-F238E27FC236}">
                    <a16:creationId xmlns:a16="http://schemas.microsoft.com/office/drawing/2014/main" id="{DDD4F158-D3F9-4942-B325-0FF5B7B3C6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5" y="1936"/>
                <a:ext cx="351" cy="25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9836" name="Group 108">
            <a:extLst>
              <a:ext uri="{FF2B5EF4-FFF2-40B4-BE49-F238E27FC236}">
                <a16:creationId xmlns:a16="http://schemas.microsoft.com/office/drawing/2014/main" id="{1801E283-9059-4D10-BE45-A9D5F451AD5D}"/>
              </a:ext>
            </a:extLst>
          </p:cNvPr>
          <p:cNvGrpSpPr>
            <a:grpSpLocks/>
          </p:cNvGrpSpPr>
          <p:nvPr/>
        </p:nvGrpSpPr>
        <p:grpSpPr bwMode="auto">
          <a:xfrm>
            <a:off x="2870200" y="4025900"/>
            <a:ext cx="647700" cy="1689100"/>
            <a:chOff x="1808" y="2536"/>
            <a:chExt cx="408" cy="1064"/>
          </a:xfrm>
        </p:grpSpPr>
        <p:sp>
          <p:nvSpPr>
            <p:cNvPr id="329732" name="Text Box 4">
              <a:extLst>
                <a:ext uri="{FF2B5EF4-FFF2-40B4-BE49-F238E27FC236}">
                  <a16:creationId xmlns:a16="http://schemas.microsoft.com/office/drawing/2014/main" id="{FB2A0B56-87E8-4B26-BF7D-280938FF92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8" y="2536"/>
              <a:ext cx="40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Anlaut</a:t>
              </a:r>
            </a:p>
          </p:txBody>
        </p:sp>
        <p:grpSp>
          <p:nvGrpSpPr>
            <p:cNvPr id="329801" name="Group 73">
              <a:extLst>
                <a:ext uri="{FF2B5EF4-FFF2-40B4-BE49-F238E27FC236}">
                  <a16:creationId xmlns:a16="http://schemas.microsoft.com/office/drawing/2014/main" id="{CD81D6DF-9C6B-4562-9B49-13045E5879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6" y="2704"/>
              <a:ext cx="272" cy="896"/>
              <a:chOff x="816" y="2624"/>
              <a:chExt cx="464" cy="624"/>
            </a:xfrm>
          </p:grpSpPr>
          <p:sp>
            <p:nvSpPr>
              <p:cNvPr id="329802" name="Line 74">
                <a:extLst>
                  <a:ext uri="{FF2B5EF4-FFF2-40B4-BE49-F238E27FC236}">
                    <a16:creationId xmlns:a16="http://schemas.microsoft.com/office/drawing/2014/main" id="{D5EB666D-FDBE-48AA-ABE9-9607E7CC6A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16" y="2624"/>
                <a:ext cx="229" cy="6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803" name="Line 75">
                <a:extLst>
                  <a:ext uri="{FF2B5EF4-FFF2-40B4-BE49-F238E27FC236}">
                    <a16:creationId xmlns:a16="http://schemas.microsoft.com/office/drawing/2014/main" id="{85A6812D-3D3D-4938-A78E-8772607E7B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" y="2624"/>
                <a:ext cx="229" cy="6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804" name="Line 76">
                <a:extLst>
                  <a:ext uri="{FF2B5EF4-FFF2-40B4-BE49-F238E27FC236}">
                    <a16:creationId xmlns:a16="http://schemas.microsoft.com/office/drawing/2014/main" id="{FEE7A7EE-8451-45DE-B0F5-E8ECBEE84D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6" y="3240"/>
                <a:ext cx="46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9837" name="Group 109">
            <a:extLst>
              <a:ext uri="{FF2B5EF4-FFF2-40B4-BE49-F238E27FC236}">
                <a16:creationId xmlns:a16="http://schemas.microsoft.com/office/drawing/2014/main" id="{FAA6B4E7-37F3-47E6-ACB0-1539CFE6A724}"/>
              </a:ext>
            </a:extLst>
          </p:cNvPr>
          <p:cNvGrpSpPr>
            <a:grpSpLocks/>
          </p:cNvGrpSpPr>
          <p:nvPr/>
        </p:nvGrpSpPr>
        <p:grpSpPr bwMode="auto">
          <a:xfrm>
            <a:off x="3759200" y="4025900"/>
            <a:ext cx="596900" cy="1689100"/>
            <a:chOff x="2368" y="2536"/>
            <a:chExt cx="376" cy="1064"/>
          </a:xfrm>
        </p:grpSpPr>
        <p:sp>
          <p:nvSpPr>
            <p:cNvPr id="329796" name="Text Box 68">
              <a:extLst>
                <a:ext uri="{FF2B5EF4-FFF2-40B4-BE49-F238E27FC236}">
                  <a16:creationId xmlns:a16="http://schemas.microsoft.com/office/drawing/2014/main" id="{798AA6FF-D790-4605-A0C1-E25073B18E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8" y="2536"/>
              <a:ext cx="37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Gipfel</a:t>
              </a:r>
            </a:p>
          </p:txBody>
        </p:sp>
        <p:grpSp>
          <p:nvGrpSpPr>
            <p:cNvPr id="329805" name="Group 77">
              <a:extLst>
                <a:ext uri="{FF2B5EF4-FFF2-40B4-BE49-F238E27FC236}">
                  <a16:creationId xmlns:a16="http://schemas.microsoft.com/office/drawing/2014/main" id="{891DC937-431E-4B2F-84AD-9D5DA4CB14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8" y="2704"/>
              <a:ext cx="272" cy="896"/>
              <a:chOff x="816" y="2624"/>
              <a:chExt cx="464" cy="624"/>
            </a:xfrm>
          </p:grpSpPr>
          <p:sp>
            <p:nvSpPr>
              <p:cNvPr id="329806" name="Line 78">
                <a:extLst>
                  <a:ext uri="{FF2B5EF4-FFF2-40B4-BE49-F238E27FC236}">
                    <a16:creationId xmlns:a16="http://schemas.microsoft.com/office/drawing/2014/main" id="{29172777-4BCE-4632-BEEA-C4A440142D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16" y="2624"/>
                <a:ext cx="229" cy="6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807" name="Line 79">
                <a:extLst>
                  <a:ext uri="{FF2B5EF4-FFF2-40B4-BE49-F238E27FC236}">
                    <a16:creationId xmlns:a16="http://schemas.microsoft.com/office/drawing/2014/main" id="{8833FDF2-FB8D-445C-B26F-930A190432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" y="2624"/>
                <a:ext cx="229" cy="6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808" name="Line 80">
                <a:extLst>
                  <a:ext uri="{FF2B5EF4-FFF2-40B4-BE49-F238E27FC236}">
                    <a16:creationId xmlns:a16="http://schemas.microsoft.com/office/drawing/2014/main" id="{C2103D79-5531-4D0B-A7B4-3E53C040AC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6" y="3240"/>
                <a:ext cx="46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9842" name="Group 114">
            <a:extLst>
              <a:ext uri="{FF2B5EF4-FFF2-40B4-BE49-F238E27FC236}">
                <a16:creationId xmlns:a16="http://schemas.microsoft.com/office/drawing/2014/main" id="{FF8BA055-E4EE-4C7C-86C6-81B25EBB669A}"/>
              </a:ext>
            </a:extLst>
          </p:cNvPr>
          <p:cNvGrpSpPr>
            <a:grpSpLocks/>
          </p:cNvGrpSpPr>
          <p:nvPr/>
        </p:nvGrpSpPr>
        <p:grpSpPr bwMode="auto">
          <a:xfrm>
            <a:off x="7264400" y="3467100"/>
            <a:ext cx="1244600" cy="673100"/>
            <a:chOff x="4576" y="2184"/>
            <a:chExt cx="784" cy="424"/>
          </a:xfrm>
        </p:grpSpPr>
        <p:sp>
          <p:nvSpPr>
            <p:cNvPr id="329762" name="Text Box 34">
              <a:extLst>
                <a:ext uri="{FF2B5EF4-FFF2-40B4-BE49-F238E27FC236}">
                  <a16:creationId xmlns:a16="http://schemas.microsoft.com/office/drawing/2014/main" id="{423DEC58-5917-4D1B-A0BD-77DF264A96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2" y="2184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  <p:grpSp>
          <p:nvGrpSpPr>
            <p:cNvPr id="329811" name="Group 83">
              <a:extLst>
                <a:ext uri="{FF2B5EF4-FFF2-40B4-BE49-F238E27FC236}">
                  <a16:creationId xmlns:a16="http://schemas.microsoft.com/office/drawing/2014/main" id="{F97ABB4A-6BAF-4843-A77C-55677EB2FE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76" y="2352"/>
              <a:ext cx="784" cy="256"/>
              <a:chOff x="3696" y="1936"/>
              <a:chExt cx="1104" cy="464"/>
            </a:xfrm>
          </p:grpSpPr>
          <p:sp>
            <p:nvSpPr>
              <p:cNvPr id="329812" name="Line 84">
                <a:extLst>
                  <a:ext uri="{FF2B5EF4-FFF2-40B4-BE49-F238E27FC236}">
                    <a16:creationId xmlns:a16="http://schemas.microsoft.com/office/drawing/2014/main" id="{45558175-94FD-4862-96D5-EE9D86C717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96" y="1936"/>
                <a:ext cx="544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813" name="Line 85">
                <a:extLst>
                  <a:ext uri="{FF2B5EF4-FFF2-40B4-BE49-F238E27FC236}">
                    <a16:creationId xmlns:a16="http://schemas.microsoft.com/office/drawing/2014/main" id="{63DD9269-C497-45F4-AEA6-9EF71EF8C0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56" y="1936"/>
                <a:ext cx="544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9841" name="Group 113">
            <a:extLst>
              <a:ext uri="{FF2B5EF4-FFF2-40B4-BE49-F238E27FC236}">
                <a16:creationId xmlns:a16="http://schemas.microsoft.com/office/drawing/2014/main" id="{6B886CF5-4D2B-4274-95E6-19E8233CC672}"/>
              </a:ext>
            </a:extLst>
          </p:cNvPr>
          <p:cNvGrpSpPr>
            <a:grpSpLocks/>
          </p:cNvGrpSpPr>
          <p:nvPr/>
        </p:nvGrpSpPr>
        <p:grpSpPr bwMode="auto">
          <a:xfrm>
            <a:off x="7913688" y="4076700"/>
            <a:ext cx="787400" cy="1638300"/>
            <a:chOff x="4985" y="2568"/>
            <a:chExt cx="496" cy="1032"/>
          </a:xfrm>
        </p:grpSpPr>
        <p:sp>
          <p:nvSpPr>
            <p:cNvPr id="329763" name="Rectangle 35">
              <a:extLst>
                <a:ext uri="{FF2B5EF4-FFF2-40B4-BE49-F238E27FC236}">
                  <a16:creationId xmlns:a16="http://schemas.microsoft.com/office/drawing/2014/main" id="{16FDBF23-A039-4673-B463-65AEC2C847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5" y="309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29769" name="Rectangle 41">
              <a:extLst>
                <a:ext uri="{FF2B5EF4-FFF2-40B4-BE49-F238E27FC236}">
                  <a16:creationId xmlns:a16="http://schemas.microsoft.com/office/drawing/2014/main" id="{324BC5FB-031F-4CE9-B6A4-F18BE9588A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5" y="309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29771" name="Line 43">
              <a:extLst>
                <a:ext uri="{FF2B5EF4-FFF2-40B4-BE49-F238E27FC236}">
                  <a16:creationId xmlns:a16="http://schemas.microsoft.com/office/drawing/2014/main" id="{57ED7C4B-0A9F-4037-AE34-9B7E7286FD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4" y="3264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9773" name="Line 45">
              <a:extLst>
                <a:ext uri="{FF2B5EF4-FFF2-40B4-BE49-F238E27FC236}">
                  <a16:creationId xmlns:a16="http://schemas.microsoft.com/office/drawing/2014/main" id="{03A3A488-7E97-4EF7-A870-44B1258A83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24" y="3264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9810" name="Text Box 82">
              <a:extLst>
                <a:ext uri="{FF2B5EF4-FFF2-40B4-BE49-F238E27FC236}">
                  <a16:creationId xmlns:a16="http://schemas.microsoft.com/office/drawing/2014/main" id="{764E1623-A730-4D0A-9030-AF4A76BC7B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4" y="2568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Koda</a:t>
              </a:r>
            </a:p>
          </p:txBody>
        </p:sp>
        <p:grpSp>
          <p:nvGrpSpPr>
            <p:cNvPr id="329814" name="Group 86">
              <a:extLst>
                <a:ext uri="{FF2B5EF4-FFF2-40B4-BE49-F238E27FC236}">
                  <a16:creationId xmlns:a16="http://schemas.microsoft.com/office/drawing/2014/main" id="{C6F75E1B-E16A-474E-9380-BBC24711B28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24" y="2752"/>
              <a:ext cx="416" cy="352"/>
              <a:chOff x="3696" y="1936"/>
              <a:chExt cx="1104" cy="464"/>
            </a:xfrm>
          </p:grpSpPr>
          <p:sp>
            <p:nvSpPr>
              <p:cNvPr id="329815" name="Line 87">
                <a:extLst>
                  <a:ext uri="{FF2B5EF4-FFF2-40B4-BE49-F238E27FC236}">
                    <a16:creationId xmlns:a16="http://schemas.microsoft.com/office/drawing/2014/main" id="{A2538E93-9B81-42F6-BDE5-A380731E90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96" y="1936"/>
                <a:ext cx="544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816" name="Line 88">
                <a:extLst>
                  <a:ext uri="{FF2B5EF4-FFF2-40B4-BE49-F238E27FC236}">
                    <a16:creationId xmlns:a16="http://schemas.microsoft.com/office/drawing/2014/main" id="{74B542F7-7482-467C-AC67-FB84EFF995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56" y="1936"/>
                <a:ext cx="544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9839" name="Group 111">
            <a:extLst>
              <a:ext uri="{FF2B5EF4-FFF2-40B4-BE49-F238E27FC236}">
                <a16:creationId xmlns:a16="http://schemas.microsoft.com/office/drawing/2014/main" id="{ADA12678-BF28-4566-9309-4F1D6C9F7966}"/>
              </a:ext>
            </a:extLst>
          </p:cNvPr>
          <p:cNvGrpSpPr>
            <a:grpSpLocks/>
          </p:cNvGrpSpPr>
          <p:nvPr/>
        </p:nvGrpSpPr>
        <p:grpSpPr bwMode="auto">
          <a:xfrm>
            <a:off x="6121400" y="4025900"/>
            <a:ext cx="647700" cy="1689100"/>
            <a:chOff x="3856" y="2536"/>
            <a:chExt cx="408" cy="1064"/>
          </a:xfrm>
        </p:grpSpPr>
        <p:sp>
          <p:nvSpPr>
            <p:cNvPr id="329761" name="Text Box 33">
              <a:extLst>
                <a:ext uri="{FF2B5EF4-FFF2-40B4-BE49-F238E27FC236}">
                  <a16:creationId xmlns:a16="http://schemas.microsoft.com/office/drawing/2014/main" id="{A5D698D2-8874-4761-972E-07F2B3137C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6" y="2536"/>
              <a:ext cx="40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Anlaut</a:t>
              </a:r>
            </a:p>
          </p:txBody>
        </p:sp>
        <p:grpSp>
          <p:nvGrpSpPr>
            <p:cNvPr id="329817" name="Group 89">
              <a:extLst>
                <a:ext uri="{FF2B5EF4-FFF2-40B4-BE49-F238E27FC236}">
                  <a16:creationId xmlns:a16="http://schemas.microsoft.com/office/drawing/2014/main" id="{0EA43119-9E9A-4866-AB0C-0E3F501203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8" y="2704"/>
              <a:ext cx="272" cy="896"/>
              <a:chOff x="816" y="2624"/>
              <a:chExt cx="464" cy="624"/>
            </a:xfrm>
          </p:grpSpPr>
          <p:sp>
            <p:nvSpPr>
              <p:cNvPr id="329818" name="Line 90">
                <a:extLst>
                  <a:ext uri="{FF2B5EF4-FFF2-40B4-BE49-F238E27FC236}">
                    <a16:creationId xmlns:a16="http://schemas.microsoft.com/office/drawing/2014/main" id="{E16C53E3-854B-4454-ABD1-0EC47706EE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16" y="2624"/>
                <a:ext cx="229" cy="6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819" name="Line 91">
                <a:extLst>
                  <a:ext uri="{FF2B5EF4-FFF2-40B4-BE49-F238E27FC236}">
                    <a16:creationId xmlns:a16="http://schemas.microsoft.com/office/drawing/2014/main" id="{BF49D1BA-6393-4B46-8BC9-8A5A73C44A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" y="2624"/>
                <a:ext cx="229" cy="6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820" name="Line 92">
                <a:extLst>
                  <a:ext uri="{FF2B5EF4-FFF2-40B4-BE49-F238E27FC236}">
                    <a16:creationId xmlns:a16="http://schemas.microsoft.com/office/drawing/2014/main" id="{AB1808CF-B51E-4447-A7CA-2C5EBCFA44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6" y="3240"/>
                <a:ext cx="46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9840" name="Group 112">
            <a:extLst>
              <a:ext uri="{FF2B5EF4-FFF2-40B4-BE49-F238E27FC236}">
                <a16:creationId xmlns:a16="http://schemas.microsoft.com/office/drawing/2014/main" id="{5EFB949C-748B-428B-A1D9-8A4B59076736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4051300"/>
            <a:ext cx="596900" cy="1663700"/>
            <a:chOff x="4416" y="2552"/>
            <a:chExt cx="376" cy="1048"/>
          </a:xfrm>
        </p:grpSpPr>
        <p:sp>
          <p:nvSpPr>
            <p:cNvPr id="329809" name="Text Box 81">
              <a:extLst>
                <a:ext uri="{FF2B5EF4-FFF2-40B4-BE49-F238E27FC236}">
                  <a16:creationId xmlns:a16="http://schemas.microsoft.com/office/drawing/2014/main" id="{E24451BF-1E26-4995-A663-82CC9552C4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6" y="2552"/>
              <a:ext cx="37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Gipfel</a:t>
              </a:r>
            </a:p>
          </p:txBody>
        </p:sp>
        <p:grpSp>
          <p:nvGrpSpPr>
            <p:cNvPr id="329821" name="Group 93">
              <a:extLst>
                <a:ext uri="{FF2B5EF4-FFF2-40B4-BE49-F238E27FC236}">
                  <a16:creationId xmlns:a16="http://schemas.microsoft.com/office/drawing/2014/main" id="{D4D0C887-2DCA-4DDB-A844-51CB762266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80" y="2704"/>
              <a:ext cx="272" cy="896"/>
              <a:chOff x="816" y="2624"/>
              <a:chExt cx="464" cy="624"/>
            </a:xfrm>
          </p:grpSpPr>
          <p:sp>
            <p:nvSpPr>
              <p:cNvPr id="329822" name="Line 94">
                <a:extLst>
                  <a:ext uri="{FF2B5EF4-FFF2-40B4-BE49-F238E27FC236}">
                    <a16:creationId xmlns:a16="http://schemas.microsoft.com/office/drawing/2014/main" id="{6C2C0A33-47B3-4DE9-BDB0-89CC34B442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16" y="2624"/>
                <a:ext cx="229" cy="6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823" name="Line 95">
                <a:extLst>
                  <a:ext uri="{FF2B5EF4-FFF2-40B4-BE49-F238E27FC236}">
                    <a16:creationId xmlns:a16="http://schemas.microsoft.com/office/drawing/2014/main" id="{3197F69C-C267-4AAF-9230-D127C1714C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" y="2624"/>
                <a:ext cx="229" cy="6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29824" name="Line 96">
                <a:extLst>
                  <a:ext uri="{FF2B5EF4-FFF2-40B4-BE49-F238E27FC236}">
                    <a16:creationId xmlns:a16="http://schemas.microsoft.com/office/drawing/2014/main" id="{355F2BCB-0082-49A9-9D93-A1ABC56103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6" y="3240"/>
                <a:ext cx="46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29832" name="Group 104">
            <a:extLst>
              <a:ext uri="{FF2B5EF4-FFF2-40B4-BE49-F238E27FC236}">
                <a16:creationId xmlns:a16="http://schemas.microsoft.com/office/drawing/2014/main" id="{93D25A4E-0902-4C44-A338-FFA292B4D417}"/>
              </a:ext>
            </a:extLst>
          </p:cNvPr>
          <p:cNvGrpSpPr>
            <a:grpSpLocks/>
          </p:cNvGrpSpPr>
          <p:nvPr/>
        </p:nvGrpSpPr>
        <p:grpSpPr bwMode="auto">
          <a:xfrm>
            <a:off x="3068638" y="5765800"/>
            <a:ext cx="2498725" cy="369888"/>
            <a:chOff x="1933" y="3632"/>
            <a:chExt cx="1574" cy="233"/>
          </a:xfrm>
        </p:grpSpPr>
        <p:sp>
          <p:nvSpPr>
            <p:cNvPr id="329759" name="Rectangle 31">
              <a:extLst>
                <a:ext uri="{FF2B5EF4-FFF2-40B4-BE49-F238E27FC236}">
                  <a16:creationId xmlns:a16="http://schemas.microsoft.com/office/drawing/2014/main" id="{24C573D9-D171-4D91-AC11-0F8770728B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6" y="3632"/>
              <a:ext cx="10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l/</a:t>
              </a:r>
            </a:p>
          </p:txBody>
        </p:sp>
        <p:sp>
          <p:nvSpPr>
            <p:cNvPr id="329825" name="Rectangle 97">
              <a:extLst>
                <a:ext uri="{FF2B5EF4-FFF2-40B4-BE49-F238E27FC236}">
                  <a16:creationId xmlns:a16="http://schemas.microsoft.com/office/drawing/2014/main" id="{8A9836E6-65B7-46F2-BB5C-E81B6EBB8A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3" y="3632"/>
              <a:ext cx="1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/f</a:t>
              </a:r>
            </a:p>
          </p:txBody>
        </p:sp>
        <p:sp>
          <p:nvSpPr>
            <p:cNvPr id="329826" name="Rectangle 98">
              <a:extLst>
                <a:ext uri="{FF2B5EF4-FFF2-40B4-BE49-F238E27FC236}">
                  <a16:creationId xmlns:a16="http://schemas.microsoft.com/office/drawing/2014/main" id="{C8DB40FE-E965-438A-93F7-1AB6CE47AD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7" y="3632"/>
              <a:ext cx="8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i:</a:t>
              </a:r>
            </a:p>
          </p:txBody>
        </p:sp>
      </p:grpSp>
      <p:grpSp>
        <p:nvGrpSpPr>
          <p:cNvPr id="329833" name="Group 105">
            <a:extLst>
              <a:ext uri="{FF2B5EF4-FFF2-40B4-BE49-F238E27FC236}">
                <a16:creationId xmlns:a16="http://schemas.microsoft.com/office/drawing/2014/main" id="{FCE40298-675F-4BB3-BB4F-049C8DFD4BCA}"/>
              </a:ext>
            </a:extLst>
          </p:cNvPr>
          <p:cNvGrpSpPr>
            <a:grpSpLocks/>
          </p:cNvGrpSpPr>
          <p:nvPr/>
        </p:nvGrpSpPr>
        <p:grpSpPr bwMode="auto">
          <a:xfrm>
            <a:off x="6192838" y="5765800"/>
            <a:ext cx="2557462" cy="369888"/>
            <a:chOff x="3901" y="3632"/>
            <a:chExt cx="1611" cy="233"/>
          </a:xfrm>
        </p:grpSpPr>
        <p:sp>
          <p:nvSpPr>
            <p:cNvPr id="329827" name="Rectangle 99">
              <a:extLst>
                <a:ext uri="{FF2B5EF4-FFF2-40B4-BE49-F238E27FC236}">
                  <a16:creationId xmlns:a16="http://schemas.microsoft.com/office/drawing/2014/main" id="{D07F57E0-90B5-46FF-8D6A-5FFD83C5C4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5" y="3632"/>
              <a:ext cx="2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m/</a:t>
              </a:r>
            </a:p>
          </p:txBody>
        </p:sp>
        <p:sp>
          <p:nvSpPr>
            <p:cNvPr id="329828" name="Rectangle 100">
              <a:extLst>
                <a:ext uri="{FF2B5EF4-FFF2-40B4-BE49-F238E27FC236}">
                  <a16:creationId xmlns:a16="http://schemas.microsoft.com/office/drawing/2014/main" id="{68238CDA-C6F5-4523-B455-B1FAC3EA84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1" y="3632"/>
              <a:ext cx="1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/f</a:t>
              </a:r>
            </a:p>
          </p:txBody>
        </p:sp>
        <p:sp>
          <p:nvSpPr>
            <p:cNvPr id="329829" name="Rectangle 101">
              <a:extLst>
                <a:ext uri="{FF2B5EF4-FFF2-40B4-BE49-F238E27FC236}">
                  <a16:creationId xmlns:a16="http://schemas.microsoft.com/office/drawing/2014/main" id="{EE49A43C-7EF6-49A6-8311-5DA215294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8" y="3632"/>
              <a:ext cx="4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ɪ</a:t>
              </a:r>
            </a:p>
          </p:txBody>
        </p:sp>
        <p:sp>
          <p:nvSpPr>
            <p:cNvPr id="329830" name="Rectangle 102">
              <a:extLst>
                <a:ext uri="{FF2B5EF4-FFF2-40B4-BE49-F238E27FC236}">
                  <a16:creationId xmlns:a16="http://schemas.microsoft.com/office/drawing/2014/main" id="{439D11F0-89B5-425D-8928-986196E14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6" y="3632"/>
              <a:ext cx="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9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9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29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29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9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29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29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29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29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29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29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29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29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29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>
            <a:extLst>
              <a:ext uri="{FF2B5EF4-FFF2-40B4-BE49-F238E27FC236}">
                <a16:creationId xmlns:a16="http://schemas.microsoft.com/office/drawing/2014/main" id="{8CA52CFC-8C47-421F-BDCA-6B2E677301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Silben-Gipfel</a:t>
            </a:r>
          </a:p>
        </p:txBody>
      </p:sp>
      <p:grpSp>
        <p:nvGrpSpPr>
          <p:cNvPr id="330805" name="Group 53">
            <a:extLst>
              <a:ext uri="{FF2B5EF4-FFF2-40B4-BE49-F238E27FC236}">
                <a16:creationId xmlns:a16="http://schemas.microsoft.com/office/drawing/2014/main" id="{C5DE937E-0DBD-41A5-8365-86FDC430DA9F}"/>
              </a:ext>
            </a:extLst>
          </p:cNvPr>
          <p:cNvGrpSpPr>
            <a:grpSpLocks/>
          </p:cNvGrpSpPr>
          <p:nvPr/>
        </p:nvGrpSpPr>
        <p:grpSpPr bwMode="auto">
          <a:xfrm>
            <a:off x="2717800" y="4699000"/>
            <a:ext cx="4267200" cy="392113"/>
            <a:chOff x="1712" y="2960"/>
            <a:chExt cx="2688" cy="247"/>
          </a:xfrm>
        </p:grpSpPr>
        <p:sp>
          <p:nvSpPr>
            <p:cNvPr id="330760" name="Rectangle 8">
              <a:extLst>
                <a:ext uri="{FF2B5EF4-FFF2-40B4-BE49-F238E27FC236}">
                  <a16:creationId xmlns:a16="http://schemas.microsoft.com/office/drawing/2014/main" id="{13EE2F4B-37CC-4F6D-8577-7E63020992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2" y="2976"/>
              <a:ext cx="1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/k</a:t>
              </a:r>
            </a:p>
          </p:txBody>
        </p:sp>
        <p:sp>
          <p:nvSpPr>
            <p:cNvPr id="330761" name="Rectangle 9">
              <a:extLst>
                <a:ext uri="{FF2B5EF4-FFF2-40B4-BE49-F238E27FC236}">
                  <a16:creationId xmlns:a16="http://schemas.microsoft.com/office/drawing/2014/main" id="{E25BAB48-6044-4FBF-98C8-6CA44A4E05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2" y="2976"/>
              <a:ext cx="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330762" name="Rectangle 10">
              <a:extLst>
                <a:ext uri="{FF2B5EF4-FFF2-40B4-BE49-F238E27FC236}">
                  <a16:creationId xmlns:a16="http://schemas.microsoft.com/office/drawing/2014/main" id="{D32DB3C7-4589-4E80-B18E-26AE2B99B9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4" y="2960"/>
              <a:ext cx="12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æ</a:t>
              </a:r>
            </a:p>
          </p:txBody>
        </p:sp>
        <p:sp>
          <p:nvSpPr>
            <p:cNvPr id="330763" name="Rectangle 11">
              <a:extLst>
                <a:ext uri="{FF2B5EF4-FFF2-40B4-BE49-F238E27FC236}">
                  <a16:creationId xmlns:a16="http://schemas.microsoft.com/office/drawing/2014/main" id="{CF797D95-A2E3-4966-A5A1-E375322B43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6" y="2960"/>
              <a:ext cx="14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m</a:t>
              </a:r>
            </a:p>
          </p:txBody>
        </p:sp>
        <p:sp>
          <p:nvSpPr>
            <p:cNvPr id="330764" name="Rectangle 12">
              <a:extLst>
                <a:ext uri="{FF2B5EF4-FFF2-40B4-BE49-F238E27FC236}">
                  <a16:creationId xmlns:a16="http://schemas.microsoft.com/office/drawing/2014/main" id="{2A4E8FA2-CD45-4739-811B-3A35103AB0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0" y="2960"/>
              <a:ext cx="1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p/</a:t>
              </a:r>
            </a:p>
          </p:txBody>
        </p:sp>
      </p:grpSp>
      <p:grpSp>
        <p:nvGrpSpPr>
          <p:cNvPr id="330810" name="Group 58">
            <a:extLst>
              <a:ext uri="{FF2B5EF4-FFF2-40B4-BE49-F238E27FC236}">
                <a16:creationId xmlns:a16="http://schemas.microsoft.com/office/drawing/2014/main" id="{78A38472-E266-4072-A1EB-77211DACDD80}"/>
              </a:ext>
            </a:extLst>
          </p:cNvPr>
          <p:cNvGrpSpPr>
            <a:grpSpLocks/>
          </p:cNvGrpSpPr>
          <p:nvPr/>
        </p:nvGrpSpPr>
        <p:grpSpPr bwMode="auto">
          <a:xfrm>
            <a:off x="3378200" y="1638300"/>
            <a:ext cx="2235200" cy="1409700"/>
            <a:chOff x="2128" y="1032"/>
            <a:chExt cx="1408" cy="888"/>
          </a:xfrm>
        </p:grpSpPr>
        <p:sp>
          <p:nvSpPr>
            <p:cNvPr id="330755" name="Text Box 3">
              <a:extLst>
                <a:ext uri="{FF2B5EF4-FFF2-40B4-BE49-F238E27FC236}">
                  <a16:creationId xmlns:a16="http://schemas.microsoft.com/office/drawing/2014/main" id="{8647F32C-DA81-4B94-988B-E7379D276C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4" y="1032"/>
              <a:ext cx="320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  <p:grpSp>
          <p:nvGrpSpPr>
            <p:cNvPr id="330775" name="Group 23">
              <a:extLst>
                <a:ext uri="{FF2B5EF4-FFF2-40B4-BE49-F238E27FC236}">
                  <a16:creationId xmlns:a16="http://schemas.microsoft.com/office/drawing/2014/main" id="{24551154-249F-4A70-B1DB-5D7082EBC8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28" y="1200"/>
              <a:ext cx="1408" cy="720"/>
              <a:chOff x="2496" y="1392"/>
              <a:chExt cx="1760" cy="960"/>
            </a:xfrm>
          </p:grpSpPr>
          <p:sp>
            <p:nvSpPr>
              <p:cNvPr id="330776" name="Line 24">
                <a:extLst>
                  <a:ext uri="{FF2B5EF4-FFF2-40B4-BE49-F238E27FC236}">
                    <a16:creationId xmlns:a16="http://schemas.microsoft.com/office/drawing/2014/main" id="{064F61C4-261F-4F91-B4A0-B9565ACC88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6" y="1392"/>
                <a:ext cx="1152" cy="9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0777" name="Line 25">
                <a:extLst>
                  <a:ext uri="{FF2B5EF4-FFF2-40B4-BE49-F238E27FC236}">
                    <a16:creationId xmlns:a16="http://schemas.microsoft.com/office/drawing/2014/main" id="{04455344-2E47-4356-9A9E-BB07E57C4D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8" y="1408"/>
                <a:ext cx="608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30809" name="Group 57">
            <a:extLst>
              <a:ext uri="{FF2B5EF4-FFF2-40B4-BE49-F238E27FC236}">
                <a16:creationId xmlns:a16="http://schemas.microsoft.com/office/drawing/2014/main" id="{CFCDB095-CBCD-4B9F-A5FE-06808B725DBF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2298700"/>
            <a:ext cx="1066800" cy="800100"/>
            <a:chOff x="3264" y="1448"/>
            <a:chExt cx="672" cy="504"/>
          </a:xfrm>
        </p:grpSpPr>
        <p:sp>
          <p:nvSpPr>
            <p:cNvPr id="330757" name="Text Box 5">
              <a:extLst>
                <a:ext uri="{FF2B5EF4-FFF2-40B4-BE49-F238E27FC236}">
                  <a16:creationId xmlns:a16="http://schemas.microsoft.com/office/drawing/2014/main" id="{234E3334-AD54-4BBC-A651-8E10FB95BE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4" y="1448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  <p:grpSp>
          <p:nvGrpSpPr>
            <p:cNvPr id="330782" name="Group 30">
              <a:extLst>
                <a:ext uri="{FF2B5EF4-FFF2-40B4-BE49-F238E27FC236}">
                  <a16:creationId xmlns:a16="http://schemas.microsoft.com/office/drawing/2014/main" id="{2CDC97DB-2A9D-4742-85B0-CFD5E43E89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64" y="1616"/>
              <a:ext cx="672" cy="336"/>
              <a:chOff x="1312" y="2304"/>
              <a:chExt cx="928" cy="464"/>
            </a:xfrm>
          </p:grpSpPr>
          <p:sp>
            <p:nvSpPr>
              <p:cNvPr id="330783" name="Line 31">
                <a:extLst>
                  <a:ext uri="{FF2B5EF4-FFF2-40B4-BE49-F238E27FC236}">
                    <a16:creationId xmlns:a16="http://schemas.microsoft.com/office/drawing/2014/main" id="{C2158464-4ECF-4311-85A0-4DBCAF4131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0784" name="Line 32">
                <a:extLst>
                  <a:ext uri="{FF2B5EF4-FFF2-40B4-BE49-F238E27FC236}">
                    <a16:creationId xmlns:a16="http://schemas.microsoft.com/office/drawing/2014/main" id="{7F6BA936-900F-4947-B0E6-D2E3D087F3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30808" name="Group 56">
            <a:extLst>
              <a:ext uri="{FF2B5EF4-FFF2-40B4-BE49-F238E27FC236}">
                <a16:creationId xmlns:a16="http://schemas.microsoft.com/office/drawing/2014/main" id="{3E67AE67-98F2-45CC-9E94-336BC9AF089F}"/>
              </a:ext>
            </a:extLst>
          </p:cNvPr>
          <p:cNvGrpSpPr>
            <a:grpSpLocks/>
          </p:cNvGrpSpPr>
          <p:nvPr/>
        </p:nvGrpSpPr>
        <p:grpSpPr bwMode="auto">
          <a:xfrm>
            <a:off x="2782888" y="3060700"/>
            <a:ext cx="1219200" cy="1663700"/>
            <a:chOff x="1753" y="1928"/>
            <a:chExt cx="768" cy="1048"/>
          </a:xfrm>
        </p:grpSpPr>
        <p:sp>
          <p:nvSpPr>
            <p:cNvPr id="330756" name="Text Box 4">
              <a:extLst>
                <a:ext uri="{FF2B5EF4-FFF2-40B4-BE49-F238E27FC236}">
                  <a16:creationId xmlns:a16="http://schemas.microsoft.com/office/drawing/2014/main" id="{89A3A33A-4988-45E9-8E45-339E2472F4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4" y="1928"/>
              <a:ext cx="40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Anlaut</a:t>
              </a:r>
            </a:p>
          </p:txBody>
        </p:sp>
        <p:sp>
          <p:nvSpPr>
            <p:cNvPr id="330785" name="Rectangle 33">
              <a:extLst>
                <a:ext uri="{FF2B5EF4-FFF2-40B4-BE49-F238E27FC236}">
                  <a16:creationId xmlns:a16="http://schemas.microsoft.com/office/drawing/2014/main" id="{C43B12FC-6736-4F9C-B9F0-EC63978BB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3" y="246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0787" name="Rectangle 35">
              <a:extLst>
                <a:ext uri="{FF2B5EF4-FFF2-40B4-BE49-F238E27FC236}">
                  <a16:creationId xmlns:a16="http://schemas.microsoft.com/office/drawing/2014/main" id="{EF2A8DA1-D031-4BF6-99FE-B4AA314824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5" y="246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grpSp>
          <p:nvGrpSpPr>
            <p:cNvPr id="330797" name="Group 45">
              <a:extLst>
                <a:ext uri="{FF2B5EF4-FFF2-40B4-BE49-F238E27FC236}">
                  <a16:creationId xmlns:a16="http://schemas.microsoft.com/office/drawing/2014/main" id="{769A449D-A134-4FD6-AF34-0333913664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92" y="2112"/>
              <a:ext cx="672" cy="336"/>
              <a:chOff x="1312" y="2304"/>
              <a:chExt cx="928" cy="464"/>
            </a:xfrm>
          </p:grpSpPr>
          <p:sp>
            <p:nvSpPr>
              <p:cNvPr id="330798" name="Line 46">
                <a:extLst>
                  <a:ext uri="{FF2B5EF4-FFF2-40B4-BE49-F238E27FC236}">
                    <a16:creationId xmlns:a16="http://schemas.microsoft.com/office/drawing/2014/main" id="{A3D9DDCF-7A03-486C-BBF2-F27AC6F70E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0799" name="Line 47">
                <a:extLst>
                  <a:ext uri="{FF2B5EF4-FFF2-40B4-BE49-F238E27FC236}">
                    <a16:creationId xmlns:a16="http://schemas.microsoft.com/office/drawing/2014/main" id="{F02706B0-4A0D-4793-B20A-BF4D2E4DA8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0800" name="Line 48">
              <a:extLst>
                <a:ext uri="{FF2B5EF4-FFF2-40B4-BE49-F238E27FC236}">
                  <a16:creationId xmlns:a16="http://schemas.microsoft.com/office/drawing/2014/main" id="{6D63E144-F6F6-452F-B646-FA725937F1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92" y="2672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0801" name="Line 49">
              <a:extLst>
                <a:ext uri="{FF2B5EF4-FFF2-40B4-BE49-F238E27FC236}">
                  <a16:creationId xmlns:a16="http://schemas.microsoft.com/office/drawing/2014/main" id="{66EECCED-2651-44F1-9A57-66DBEA9249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4" y="2672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0811" name="Group 59">
            <a:extLst>
              <a:ext uri="{FF2B5EF4-FFF2-40B4-BE49-F238E27FC236}">
                <a16:creationId xmlns:a16="http://schemas.microsoft.com/office/drawing/2014/main" id="{D4E22BA9-C0D3-4799-B546-888DBFE7CB82}"/>
              </a:ext>
            </a:extLst>
          </p:cNvPr>
          <p:cNvGrpSpPr>
            <a:grpSpLocks/>
          </p:cNvGrpSpPr>
          <p:nvPr/>
        </p:nvGrpSpPr>
        <p:grpSpPr bwMode="auto">
          <a:xfrm>
            <a:off x="4930775" y="3060700"/>
            <a:ext cx="596900" cy="1612900"/>
            <a:chOff x="3106" y="1928"/>
            <a:chExt cx="376" cy="1016"/>
          </a:xfrm>
        </p:grpSpPr>
        <p:sp>
          <p:nvSpPr>
            <p:cNvPr id="330786" name="Line 34">
              <a:extLst>
                <a:ext uri="{FF2B5EF4-FFF2-40B4-BE49-F238E27FC236}">
                  <a16:creationId xmlns:a16="http://schemas.microsoft.com/office/drawing/2014/main" id="{80029783-61BB-481F-BE6A-33C4B931B3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12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0758" name="Text Box 6">
              <a:extLst>
                <a:ext uri="{FF2B5EF4-FFF2-40B4-BE49-F238E27FC236}">
                  <a16:creationId xmlns:a16="http://schemas.microsoft.com/office/drawing/2014/main" id="{129B39A8-9EE7-40E4-AE47-7C54E2BF7A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6" y="1928"/>
              <a:ext cx="37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Gipfel</a:t>
              </a:r>
            </a:p>
          </p:txBody>
        </p:sp>
        <p:sp>
          <p:nvSpPr>
            <p:cNvPr id="330788" name="Rectangle 36">
              <a:extLst>
                <a:ext uri="{FF2B5EF4-FFF2-40B4-BE49-F238E27FC236}">
                  <a16:creationId xmlns:a16="http://schemas.microsoft.com/office/drawing/2014/main" id="{D03C5AB8-7F1E-495B-8A09-A9202DAFD0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5" y="245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0802" name="Line 50">
              <a:extLst>
                <a:ext uri="{FF2B5EF4-FFF2-40B4-BE49-F238E27FC236}">
                  <a16:creationId xmlns:a16="http://schemas.microsoft.com/office/drawing/2014/main" id="{DCF0C624-D798-43AA-95E7-58A9AD0F51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640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0807" name="Group 55">
            <a:extLst>
              <a:ext uri="{FF2B5EF4-FFF2-40B4-BE49-F238E27FC236}">
                <a16:creationId xmlns:a16="http://schemas.microsoft.com/office/drawing/2014/main" id="{4D1C870D-12D9-43EE-849A-CC609C24B0AD}"/>
              </a:ext>
            </a:extLst>
          </p:cNvPr>
          <p:cNvGrpSpPr>
            <a:grpSpLocks/>
          </p:cNvGrpSpPr>
          <p:nvPr/>
        </p:nvGrpSpPr>
        <p:grpSpPr bwMode="auto">
          <a:xfrm>
            <a:off x="5678488" y="3035300"/>
            <a:ext cx="1244600" cy="1663700"/>
            <a:chOff x="3577" y="1912"/>
            <a:chExt cx="784" cy="1048"/>
          </a:xfrm>
        </p:grpSpPr>
        <p:sp>
          <p:nvSpPr>
            <p:cNvPr id="330759" name="Text Box 7">
              <a:extLst>
                <a:ext uri="{FF2B5EF4-FFF2-40B4-BE49-F238E27FC236}">
                  <a16:creationId xmlns:a16="http://schemas.microsoft.com/office/drawing/2014/main" id="{19D5FF87-F4F3-4053-A121-B5AA898F23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8" y="1912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Koda</a:t>
              </a:r>
            </a:p>
          </p:txBody>
        </p:sp>
        <p:sp>
          <p:nvSpPr>
            <p:cNvPr id="330792" name="Rectangle 40">
              <a:extLst>
                <a:ext uri="{FF2B5EF4-FFF2-40B4-BE49-F238E27FC236}">
                  <a16:creationId xmlns:a16="http://schemas.microsoft.com/office/drawing/2014/main" id="{6DDAC05C-6A6C-4C5E-A226-FDA9D75B11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7" y="245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0793" name="Rectangle 41">
              <a:extLst>
                <a:ext uri="{FF2B5EF4-FFF2-40B4-BE49-F238E27FC236}">
                  <a16:creationId xmlns:a16="http://schemas.microsoft.com/office/drawing/2014/main" id="{6404DB3B-972A-40C3-8358-724A2A48A1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5" y="245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grpSp>
          <p:nvGrpSpPr>
            <p:cNvPr id="330794" name="Group 42">
              <a:extLst>
                <a:ext uri="{FF2B5EF4-FFF2-40B4-BE49-F238E27FC236}">
                  <a16:creationId xmlns:a16="http://schemas.microsoft.com/office/drawing/2014/main" id="{B25C2C75-8049-40AC-B5B7-8A55AF4C9E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32" y="2096"/>
              <a:ext cx="672" cy="336"/>
              <a:chOff x="1312" y="2304"/>
              <a:chExt cx="928" cy="464"/>
            </a:xfrm>
          </p:grpSpPr>
          <p:sp>
            <p:nvSpPr>
              <p:cNvPr id="330795" name="Line 43">
                <a:extLst>
                  <a:ext uri="{FF2B5EF4-FFF2-40B4-BE49-F238E27FC236}">
                    <a16:creationId xmlns:a16="http://schemas.microsoft.com/office/drawing/2014/main" id="{4BFCDC5B-BEFA-4C15-8427-D3FD273121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0796" name="Line 44">
                <a:extLst>
                  <a:ext uri="{FF2B5EF4-FFF2-40B4-BE49-F238E27FC236}">
                    <a16:creationId xmlns:a16="http://schemas.microsoft.com/office/drawing/2014/main" id="{96307A97-F380-474D-A84F-3DC774F86F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0803" name="Line 51">
              <a:extLst>
                <a:ext uri="{FF2B5EF4-FFF2-40B4-BE49-F238E27FC236}">
                  <a16:creationId xmlns:a16="http://schemas.microsoft.com/office/drawing/2014/main" id="{494A1D77-1D3B-48E1-BEBB-FA214FDF45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6" y="265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0804" name="Line 52">
              <a:extLst>
                <a:ext uri="{FF2B5EF4-FFF2-40B4-BE49-F238E27FC236}">
                  <a16:creationId xmlns:a16="http://schemas.microsoft.com/office/drawing/2014/main" id="{7A36791B-3CCC-43C5-AF3B-A8D57D1D8A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04" y="2640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0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0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0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30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30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>
            <a:extLst>
              <a:ext uri="{FF2B5EF4-FFF2-40B4-BE49-F238E27FC236}">
                <a16:creationId xmlns:a16="http://schemas.microsoft.com/office/drawing/2014/main" id="{E5078A08-1913-45EA-8E01-D684EEE084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Silben-Gipfel</a:t>
            </a:r>
          </a:p>
        </p:txBody>
      </p:sp>
      <p:grpSp>
        <p:nvGrpSpPr>
          <p:cNvPr id="331861" name="Group 85">
            <a:extLst>
              <a:ext uri="{FF2B5EF4-FFF2-40B4-BE49-F238E27FC236}">
                <a16:creationId xmlns:a16="http://schemas.microsoft.com/office/drawing/2014/main" id="{565224BB-E23C-4841-91EB-44A6FC3EBAC9}"/>
              </a:ext>
            </a:extLst>
          </p:cNvPr>
          <p:cNvGrpSpPr>
            <a:grpSpLocks/>
          </p:cNvGrpSpPr>
          <p:nvPr/>
        </p:nvGrpSpPr>
        <p:grpSpPr bwMode="auto">
          <a:xfrm>
            <a:off x="1028700" y="4826000"/>
            <a:ext cx="1501775" cy="366713"/>
            <a:chOff x="648" y="3040"/>
            <a:chExt cx="946" cy="231"/>
          </a:xfrm>
        </p:grpSpPr>
        <p:sp>
          <p:nvSpPr>
            <p:cNvPr id="331784" name="Rectangle 8">
              <a:extLst>
                <a:ext uri="{FF2B5EF4-FFF2-40B4-BE49-F238E27FC236}">
                  <a16:creationId xmlns:a16="http://schemas.microsoft.com/office/drawing/2014/main" id="{C886717E-3E44-4D39-B052-855A5DA98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" y="3040"/>
              <a:ext cx="1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/p</a:t>
              </a:r>
            </a:p>
          </p:txBody>
        </p:sp>
        <p:sp>
          <p:nvSpPr>
            <p:cNvPr id="331786" name="Rectangle 10">
              <a:extLst>
                <a:ext uri="{FF2B5EF4-FFF2-40B4-BE49-F238E27FC236}">
                  <a16:creationId xmlns:a16="http://schemas.microsoft.com/office/drawing/2014/main" id="{451C34E6-5DF0-4C88-91EC-BEAFDA5D2F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3" y="3040"/>
              <a:ext cx="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331788" name="Rectangle 12">
              <a:extLst>
                <a:ext uri="{FF2B5EF4-FFF2-40B4-BE49-F238E27FC236}">
                  <a16:creationId xmlns:a16="http://schemas.microsoft.com/office/drawing/2014/main" id="{79549D71-9E84-4826-9085-AB85384184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" y="3040"/>
              <a:ext cx="1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ɪ/</a:t>
              </a:r>
            </a:p>
          </p:txBody>
        </p:sp>
      </p:grpSp>
      <p:grpSp>
        <p:nvGrpSpPr>
          <p:cNvPr id="331874" name="Group 98">
            <a:extLst>
              <a:ext uri="{FF2B5EF4-FFF2-40B4-BE49-F238E27FC236}">
                <a16:creationId xmlns:a16="http://schemas.microsoft.com/office/drawing/2014/main" id="{ECED346F-E03D-4369-AA3F-66C2A88B9F58}"/>
              </a:ext>
            </a:extLst>
          </p:cNvPr>
          <p:cNvGrpSpPr>
            <a:grpSpLocks/>
          </p:cNvGrpSpPr>
          <p:nvPr/>
        </p:nvGrpSpPr>
        <p:grpSpPr bwMode="auto">
          <a:xfrm>
            <a:off x="1244600" y="1638300"/>
            <a:ext cx="889000" cy="1460500"/>
            <a:chOff x="784" y="1032"/>
            <a:chExt cx="560" cy="920"/>
          </a:xfrm>
        </p:grpSpPr>
        <p:sp>
          <p:nvSpPr>
            <p:cNvPr id="331779" name="Text Box 3">
              <a:extLst>
                <a:ext uri="{FF2B5EF4-FFF2-40B4-BE49-F238E27FC236}">
                  <a16:creationId xmlns:a16="http://schemas.microsoft.com/office/drawing/2014/main" id="{B31DB029-71A0-454F-B71E-920ED8A5DD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6" y="1032"/>
              <a:ext cx="320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  <p:grpSp>
          <p:nvGrpSpPr>
            <p:cNvPr id="331789" name="Group 13">
              <a:extLst>
                <a:ext uri="{FF2B5EF4-FFF2-40B4-BE49-F238E27FC236}">
                  <a16:creationId xmlns:a16="http://schemas.microsoft.com/office/drawing/2014/main" id="{A26E2B97-6AE3-4590-9D9C-2E977CD1EF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84" y="1232"/>
              <a:ext cx="560" cy="720"/>
              <a:chOff x="2496" y="1392"/>
              <a:chExt cx="1760" cy="960"/>
            </a:xfrm>
          </p:grpSpPr>
          <p:sp>
            <p:nvSpPr>
              <p:cNvPr id="331790" name="Line 14">
                <a:extLst>
                  <a:ext uri="{FF2B5EF4-FFF2-40B4-BE49-F238E27FC236}">
                    <a16:creationId xmlns:a16="http://schemas.microsoft.com/office/drawing/2014/main" id="{7DDD757E-EDF8-4615-A5DF-A774415317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6" y="1392"/>
                <a:ext cx="1152" cy="9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1791" name="Line 15">
                <a:extLst>
                  <a:ext uri="{FF2B5EF4-FFF2-40B4-BE49-F238E27FC236}">
                    <a16:creationId xmlns:a16="http://schemas.microsoft.com/office/drawing/2014/main" id="{AF652F74-F013-4394-85FC-5ED8454277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8" y="1408"/>
                <a:ext cx="608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31867" name="Group 91">
            <a:extLst>
              <a:ext uri="{FF2B5EF4-FFF2-40B4-BE49-F238E27FC236}">
                <a16:creationId xmlns:a16="http://schemas.microsoft.com/office/drawing/2014/main" id="{5656385E-33EB-454D-991B-CB25F8708FEC}"/>
              </a:ext>
            </a:extLst>
          </p:cNvPr>
          <p:cNvGrpSpPr>
            <a:grpSpLocks/>
          </p:cNvGrpSpPr>
          <p:nvPr/>
        </p:nvGrpSpPr>
        <p:grpSpPr bwMode="auto">
          <a:xfrm>
            <a:off x="889000" y="3086100"/>
            <a:ext cx="647700" cy="1663700"/>
            <a:chOff x="560" y="1944"/>
            <a:chExt cx="408" cy="1048"/>
          </a:xfrm>
        </p:grpSpPr>
        <p:sp>
          <p:nvSpPr>
            <p:cNvPr id="331780" name="Text Box 4">
              <a:extLst>
                <a:ext uri="{FF2B5EF4-FFF2-40B4-BE49-F238E27FC236}">
                  <a16:creationId xmlns:a16="http://schemas.microsoft.com/office/drawing/2014/main" id="{619D4F24-2D93-4CA2-95A3-38D77B31D9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0" y="1944"/>
              <a:ext cx="40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Anlaut</a:t>
              </a:r>
            </a:p>
          </p:txBody>
        </p:sp>
        <p:sp>
          <p:nvSpPr>
            <p:cNvPr id="331795" name="Rectangle 19">
              <a:extLst>
                <a:ext uri="{FF2B5EF4-FFF2-40B4-BE49-F238E27FC236}">
                  <a16:creationId xmlns:a16="http://schemas.microsoft.com/office/drawing/2014/main" id="{E0621DED-8D96-412B-91A3-732E0FFA72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" y="2482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1796" name="Line 20">
              <a:extLst>
                <a:ext uri="{FF2B5EF4-FFF2-40B4-BE49-F238E27FC236}">
                  <a16:creationId xmlns:a16="http://schemas.microsoft.com/office/drawing/2014/main" id="{0E35AC2F-AB45-4E98-9580-AE1167D75A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6" y="214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1807" name="Line 31">
              <a:extLst>
                <a:ext uri="{FF2B5EF4-FFF2-40B4-BE49-F238E27FC236}">
                  <a16:creationId xmlns:a16="http://schemas.microsoft.com/office/drawing/2014/main" id="{C351109C-E8BB-480C-BAAC-C31CABAE42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6" y="268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1864" name="Group 88">
            <a:extLst>
              <a:ext uri="{FF2B5EF4-FFF2-40B4-BE49-F238E27FC236}">
                <a16:creationId xmlns:a16="http://schemas.microsoft.com/office/drawing/2014/main" id="{8E6F10F9-102F-463E-BFEF-3A1946010350}"/>
              </a:ext>
            </a:extLst>
          </p:cNvPr>
          <p:cNvGrpSpPr>
            <a:grpSpLocks/>
          </p:cNvGrpSpPr>
          <p:nvPr/>
        </p:nvGrpSpPr>
        <p:grpSpPr bwMode="auto">
          <a:xfrm>
            <a:off x="1817688" y="3086100"/>
            <a:ext cx="660400" cy="1663700"/>
            <a:chOff x="1145" y="1944"/>
            <a:chExt cx="416" cy="1048"/>
          </a:xfrm>
        </p:grpSpPr>
        <p:sp>
          <p:nvSpPr>
            <p:cNvPr id="331782" name="Text Box 6">
              <a:extLst>
                <a:ext uri="{FF2B5EF4-FFF2-40B4-BE49-F238E27FC236}">
                  <a16:creationId xmlns:a16="http://schemas.microsoft.com/office/drawing/2014/main" id="{BC2E6C03-AB6F-4309-A577-4886DE8BD0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4" y="1944"/>
              <a:ext cx="37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Gipfel</a:t>
              </a:r>
            </a:p>
          </p:txBody>
        </p:sp>
        <p:sp>
          <p:nvSpPr>
            <p:cNvPr id="331798" name="Rectangle 22">
              <a:extLst>
                <a:ext uri="{FF2B5EF4-FFF2-40B4-BE49-F238E27FC236}">
                  <a16:creationId xmlns:a16="http://schemas.microsoft.com/office/drawing/2014/main" id="{CB51C950-4CFE-4D84-B3BA-A2A5331159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5" y="2482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1799" name="Rectangle 23">
              <a:extLst>
                <a:ext uri="{FF2B5EF4-FFF2-40B4-BE49-F238E27FC236}">
                  <a16:creationId xmlns:a16="http://schemas.microsoft.com/office/drawing/2014/main" id="{59C23B6F-C122-4582-990B-150A93F0C7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5" y="2482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grpSp>
          <p:nvGrpSpPr>
            <p:cNvPr id="331801" name="Group 25">
              <a:extLst>
                <a:ext uri="{FF2B5EF4-FFF2-40B4-BE49-F238E27FC236}">
                  <a16:creationId xmlns:a16="http://schemas.microsoft.com/office/drawing/2014/main" id="{C3A71DB4-DFDE-4836-B89B-EE8D102F0B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4" y="2160"/>
              <a:ext cx="304" cy="336"/>
              <a:chOff x="1312" y="2304"/>
              <a:chExt cx="928" cy="464"/>
            </a:xfrm>
          </p:grpSpPr>
          <p:sp>
            <p:nvSpPr>
              <p:cNvPr id="331802" name="Line 26">
                <a:extLst>
                  <a:ext uri="{FF2B5EF4-FFF2-40B4-BE49-F238E27FC236}">
                    <a16:creationId xmlns:a16="http://schemas.microsoft.com/office/drawing/2014/main" id="{23A9861C-6BAC-4872-86D5-71FE2524D0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1803" name="Line 27">
                <a:extLst>
                  <a:ext uri="{FF2B5EF4-FFF2-40B4-BE49-F238E27FC236}">
                    <a16:creationId xmlns:a16="http://schemas.microsoft.com/office/drawing/2014/main" id="{64C81312-9953-4A3B-BED8-1D1ED484D2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1809" name="Line 33">
              <a:extLst>
                <a:ext uri="{FF2B5EF4-FFF2-40B4-BE49-F238E27FC236}">
                  <a16:creationId xmlns:a16="http://schemas.microsoft.com/office/drawing/2014/main" id="{97FECA64-31F4-457F-B5CE-D3DD0E1015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4" y="2672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1810" name="Line 34">
              <a:extLst>
                <a:ext uri="{FF2B5EF4-FFF2-40B4-BE49-F238E27FC236}">
                  <a16:creationId xmlns:a16="http://schemas.microsoft.com/office/drawing/2014/main" id="{1C61E3B2-5CE4-42D1-8A82-F5263A0F7E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68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1873" name="Group 97">
            <a:extLst>
              <a:ext uri="{FF2B5EF4-FFF2-40B4-BE49-F238E27FC236}">
                <a16:creationId xmlns:a16="http://schemas.microsoft.com/office/drawing/2014/main" id="{52BE1F41-A1A9-42AF-AD23-301AF5F3BFC2}"/>
              </a:ext>
            </a:extLst>
          </p:cNvPr>
          <p:cNvGrpSpPr>
            <a:grpSpLocks/>
          </p:cNvGrpSpPr>
          <p:nvPr/>
        </p:nvGrpSpPr>
        <p:grpSpPr bwMode="auto">
          <a:xfrm>
            <a:off x="1879600" y="2400300"/>
            <a:ext cx="533400" cy="774700"/>
            <a:chOff x="1184" y="1512"/>
            <a:chExt cx="336" cy="488"/>
          </a:xfrm>
        </p:grpSpPr>
        <p:sp>
          <p:nvSpPr>
            <p:cNvPr id="331781" name="Text Box 5">
              <a:extLst>
                <a:ext uri="{FF2B5EF4-FFF2-40B4-BE49-F238E27FC236}">
                  <a16:creationId xmlns:a16="http://schemas.microsoft.com/office/drawing/2014/main" id="{C7FD6FD6-00F0-420D-BE3A-F444B7E329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4" y="1512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  <p:sp>
          <p:nvSpPr>
            <p:cNvPr id="331811" name="Line 35">
              <a:extLst>
                <a:ext uri="{FF2B5EF4-FFF2-40B4-BE49-F238E27FC236}">
                  <a16:creationId xmlns:a16="http://schemas.microsoft.com/office/drawing/2014/main" id="{D4B385A8-45D6-4DE8-BE51-3483342701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169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1872" name="Group 96">
            <a:extLst>
              <a:ext uri="{FF2B5EF4-FFF2-40B4-BE49-F238E27FC236}">
                <a16:creationId xmlns:a16="http://schemas.microsoft.com/office/drawing/2014/main" id="{E4912C34-8B17-4308-AC91-45F4C5A51765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2400300"/>
            <a:ext cx="736600" cy="723900"/>
            <a:chOff x="2448" y="1512"/>
            <a:chExt cx="464" cy="456"/>
          </a:xfrm>
        </p:grpSpPr>
        <p:grpSp>
          <p:nvGrpSpPr>
            <p:cNvPr id="331792" name="Group 16">
              <a:extLst>
                <a:ext uri="{FF2B5EF4-FFF2-40B4-BE49-F238E27FC236}">
                  <a16:creationId xmlns:a16="http://schemas.microsoft.com/office/drawing/2014/main" id="{5D8A4BB5-C622-43B5-BC80-A19ADACBBE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8" y="1664"/>
              <a:ext cx="464" cy="304"/>
              <a:chOff x="1312" y="2304"/>
              <a:chExt cx="928" cy="464"/>
            </a:xfrm>
          </p:grpSpPr>
          <p:sp>
            <p:nvSpPr>
              <p:cNvPr id="331793" name="Line 17">
                <a:extLst>
                  <a:ext uri="{FF2B5EF4-FFF2-40B4-BE49-F238E27FC236}">
                    <a16:creationId xmlns:a16="http://schemas.microsoft.com/office/drawing/2014/main" id="{7FA7786F-E4CC-4920-A5A3-1B1B96EF30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1794" name="Line 18">
                <a:extLst>
                  <a:ext uri="{FF2B5EF4-FFF2-40B4-BE49-F238E27FC236}">
                    <a16:creationId xmlns:a16="http://schemas.microsoft.com/office/drawing/2014/main" id="{A205BA42-27F1-48DF-B32D-992717E0D0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1814" name="Text Box 38">
              <a:extLst>
                <a:ext uri="{FF2B5EF4-FFF2-40B4-BE49-F238E27FC236}">
                  <a16:creationId xmlns:a16="http://schemas.microsoft.com/office/drawing/2014/main" id="{9070B204-98C8-41CF-8BB7-23D36813CA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1512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</p:grpSp>
      <p:grpSp>
        <p:nvGrpSpPr>
          <p:cNvPr id="331862" name="Group 86">
            <a:extLst>
              <a:ext uri="{FF2B5EF4-FFF2-40B4-BE49-F238E27FC236}">
                <a16:creationId xmlns:a16="http://schemas.microsoft.com/office/drawing/2014/main" id="{82DDE371-CBC0-4B6D-AF0B-0E74381872C7}"/>
              </a:ext>
            </a:extLst>
          </p:cNvPr>
          <p:cNvGrpSpPr>
            <a:grpSpLocks/>
          </p:cNvGrpSpPr>
          <p:nvPr/>
        </p:nvGrpSpPr>
        <p:grpSpPr bwMode="auto">
          <a:xfrm>
            <a:off x="2943225" y="4826000"/>
            <a:ext cx="1785938" cy="369888"/>
            <a:chOff x="1854" y="3040"/>
            <a:chExt cx="1125" cy="233"/>
          </a:xfrm>
        </p:grpSpPr>
        <p:sp>
          <p:nvSpPr>
            <p:cNvPr id="331816" name="Rectangle 40">
              <a:extLst>
                <a:ext uri="{FF2B5EF4-FFF2-40B4-BE49-F238E27FC236}">
                  <a16:creationId xmlns:a16="http://schemas.microsoft.com/office/drawing/2014/main" id="{BC317823-BEE5-40FA-8296-5B613B957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" y="3040"/>
              <a:ext cx="1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/f</a:t>
              </a:r>
            </a:p>
          </p:txBody>
        </p:sp>
        <p:sp>
          <p:nvSpPr>
            <p:cNvPr id="331817" name="Rectangle 41">
              <a:extLst>
                <a:ext uri="{FF2B5EF4-FFF2-40B4-BE49-F238E27FC236}">
                  <a16:creationId xmlns:a16="http://schemas.microsoft.com/office/drawing/2014/main" id="{64D4EBD1-1456-4793-A6B5-CC22CD25E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8" y="3040"/>
              <a:ext cx="4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ɪ</a:t>
              </a:r>
            </a:p>
          </p:txBody>
        </p:sp>
        <p:sp>
          <p:nvSpPr>
            <p:cNvPr id="331818" name="Rectangle 42">
              <a:extLst>
                <a:ext uri="{FF2B5EF4-FFF2-40B4-BE49-F238E27FC236}">
                  <a16:creationId xmlns:a16="http://schemas.microsoft.com/office/drawing/2014/main" id="{771C091F-9B70-4A80-8CCD-93D289EDCB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8" y="3040"/>
              <a:ext cx="10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l/</a:t>
              </a:r>
            </a:p>
          </p:txBody>
        </p:sp>
      </p:grpSp>
      <p:grpSp>
        <p:nvGrpSpPr>
          <p:cNvPr id="331875" name="Group 99">
            <a:extLst>
              <a:ext uri="{FF2B5EF4-FFF2-40B4-BE49-F238E27FC236}">
                <a16:creationId xmlns:a16="http://schemas.microsoft.com/office/drawing/2014/main" id="{18D5DC50-0CC0-4CE6-86EC-27BEAEE21024}"/>
              </a:ext>
            </a:extLst>
          </p:cNvPr>
          <p:cNvGrpSpPr>
            <a:grpSpLocks/>
          </p:cNvGrpSpPr>
          <p:nvPr/>
        </p:nvGrpSpPr>
        <p:grpSpPr bwMode="auto">
          <a:xfrm>
            <a:off x="3022600" y="1638300"/>
            <a:ext cx="1193800" cy="1460500"/>
            <a:chOff x="1904" y="1032"/>
            <a:chExt cx="752" cy="920"/>
          </a:xfrm>
        </p:grpSpPr>
        <p:sp>
          <p:nvSpPr>
            <p:cNvPr id="331812" name="Text Box 36">
              <a:extLst>
                <a:ext uri="{FF2B5EF4-FFF2-40B4-BE49-F238E27FC236}">
                  <a16:creationId xmlns:a16="http://schemas.microsoft.com/office/drawing/2014/main" id="{7A510B7C-8F05-4D23-814D-4325C72E87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1032"/>
              <a:ext cx="320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  <p:grpSp>
          <p:nvGrpSpPr>
            <p:cNvPr id="331819" name="Group 43">
              <a:extLst>
                <a:ext uri="{FF2B5EF4-FFF2-40B4-BE49-F238E27FC236}">
                  <a16:creationId xmlns:a16="http://schemas.microsoft.com/office/drawing/2014/main" id="{F81F33A0-7184-4B92-B91B-DBEA50E8A2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04" y="1232"/>
              <a:ext cx="752" cy="720"/>
              <a:chOff x="2496" y="1392"/>
              <a:chExt cx="1760" cy="960"/>
            </a:xfrm>
          </p:grpSpPr>
          <p:sp>
            <p:nvSpPr>
              <p:cNvPr id="331820" name="Line 44">
                <a:extLst>
                  <a:ext uri="{FF2B5EF4-FFF2-40B4-BE49-F238E27FC236}">
                    <a16:creationId xmlns:a16="http://schemas.microsoft.com/office/drawing/2014/main" id="{8992F8D1-2B31-4310-B94F-403C303C9F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6" y="1392"/>
                <a:ext cx="1152" cy="9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1821" name="Line 45">
                <a:extLst>
                  <a:ext uri="{FF2B5EF4-FFF2-40B4-BE49-F238E27FC236}">
                    <a16:creationId xmlns:a16="http://schemas.microsoft.com/office/drawing/2014/main" id="{1BB00D77-18CD-4492-9468-A8194E4DBE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8" y="1408"/>
                <a:ext cx="608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31877" name="Group 101">
            <a:extLst>
              <a:ext uri="{FF2B5EF4-FFF2-40B4-BE49-F238E27FC236}">
                <a16:creationId xmlns:a16="http://schemas.microsoft.com/office/drawing/2014/main" id="{41134BDF-C8B7-471A-A987-91456ED377F7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3086100"/>
            <a:ext cx="647700" cy="1663700"/>
            <a:chOff x="1728" y="1944"/>
            <a:chExt cx="408" cy="1048"/>
          </a:xfrm>
        </p:grpSpPr>
        <p:sp>
          <p:nvSpPr>
            <p:cNvPr id="331813" name="Text Box 37">
              <a:extLst>
                <a:ext uri="{FF2B5EF4-FFF2-40B4-BE49-F238E27FC236}">
                  <a16:creationId xmlns:a16="http://schemas.microsoft.com/office/drawing/2014/main" id="{64440555-7961-4A98-8687-869EA3A1D2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1944"/>
              <a:ext cx="40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Anlaut</a:t>
              </a:r>
            </a:p>
          </p:txBody>
        </p:sp>
        <p:sp>
          <p:nvSpPr>
            <p:cNvPr id="331822" name="Rectangle 46">
              <a:extLst>
                <a:ext uri="{FF2B5EF4-FFF2-40B4-BE49-F238E27FC236}">
                  <a16:creationId xmlns:a16="http://schemas.microsoft.com/office/drawing/2014/main" id="{7F3D71B6-1F9E-4C1E-B4B2-829E39ACA1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" y="2482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1823" name="Line 47">
              <a:extLst>
                <a:ext uri="{FF2B5EF4-FFF2-40B4-BE49-F238E27FC236}">
                  <a16:creationId xmlns:a16="http://schemas.microsoft.com/office/drawing/2014/main" id="{89B68C04-BFE8-43ED-8965-2BFDD6F305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14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1829" name="Line 53">
              <a:extLst>
                <a:ext uri="{FF2B5EF4-FFF2-40B4-BE49-F238E27FC236}">
                  <a16:creationId xmlns:a16="http://schemas.microsoft.com/office/drawing/2014/main" id="{E7AEC5E4-BB5B-4C33-BE5A-AD863CAF26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68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1865" name="Group 89">
            <a:extLst>
              <a:ext uri="{FF2B5EF4-FFF2-40B4-BE49-F238E27FC236}">
                <a16:creationId xmlns:a16="http://schemas.microsoft.com/office/drawing/2014/main" id="{48B0CBD6-27B7-417B-B3EE-1290787A424B}"/>
              </a:ext>
            </a:extLst>
          </p:cNvPr>
          <p:cNvGrpSpPr>
            <a:grpSpLocks/>
          </p:cNvGrpSpPr>
          <p:nvPr/>
        </p:nvGrpSpPr>
        <p:grpSpPr bwMode="auto">
          <a:xfrm>
            <a:off x="3533775" y="3086100"/>
            <a:ext cx="596900" cy="1638300"/>
            <a:chOff x="2226" y="1944"/>
            <a:chExt cx="376" cy="1032"/>
          </a:xfrm>
        </p:grpSpPr>
        <p:sp>
          <p:nvSpPr>
            <p:cNvPr id="331815" name="Text Box 39">
              <a:extLst>
                <a:ext uri="{FF2B5EF4-FFF2-40B4-BE49-F238E27FC236}">
                  <a16:creationId xmlns:a16="http://schemas.microsoft.com/office/drawing/2014/main" id="{8DFA30C8-7C65-447E-99DD-EA886359BF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6" y="1944"/>
              <a:ext cx="37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Gipfel</a:t>
              </a:r>
            </a:p>
          </p:txBody>
        </p:sp>
        <p:sp>
          <p:nvSpPr>
            <p:cNvPr id="331824" name="Rectangle 48">
              <a:extLst>
                <a:ext uri="{FF2B5EF4-FFF2-40B4-BE49-F238E27FC236}">
                  <a16:creationId xmlns:a16="http://schemas.microsoft.com/office/drawing/2014/main" id="{DF4D78B5-4447-4C41-B98C-47F897C6A3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1" y="2482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1830" name="Line 54">
              <a:extLst>
                <a:ext uri="{FF2B5EF4-FFF2-40B4-BE49-F238E27FC236}">
                  <a16:creationId xmlns:a16="http://schemas.microsoft.com/office/drawing/2014/main" id="{38170CA1-CA12-4114-879A-08FB20F2FA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2672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1833" name="Line 57">
              <a:extLst>
                <a:ext uri="{FF2B5EF4-FFF2-40B4-BE49-F238E27FC236}">
                  <a16:creationId xmlns:a16="http://schemas.microsoft.com/office/drawing/2014/main" id="{6B14FBBB-2859-47BF-9A60-F1B6BC1B01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6" y="214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1866" name="Group 90">
            <a:extLst>
              <a:ext uri="{FF2B5EF4-FFF2-40B4-BE49-F238E27FC236}">
                <a16:creationId xmlns:a16="http://schemas.microsoft.com/office/drawing/2014/main" id="{2202C65E-7C37-424F-AE8C-EBF4FEEDB438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086100"/>
            <a:ext cx="533400" cy="1663700"/>
            <a:chOff x="2736" y="1944"/>
            <a:chExt cx="336" cy="1048"/>
          </a:xfrm>
        </p:grpSpPr>
        <p:sp>
          <p:nvSpPr>
            <p:cNvPr id="331783" name="Text Box 7">
              <a:extLst>
                <a:ext uri="{FF2B5EF4-FFF2-40B4-BE49-F238E27FC236}">
                  <a16:creationId xmlns:a16="http://schemas.microsoft.com/office/drawing/2014/main" id="{738D1526-79B6-4E1D-BACE-8D1670B1C4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1944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Koda</a:t>
              </a:r>
            </a:p>
          </p:txBody>
        </p:sp>
        <p:sp>
          <p:nvSpPr>
            <p:cNvPr id="331825" name="Rectangle 49">
              <a:extLst>
                <a:ext uri="{FF2B5EF4-FFF2-40B4-BE49-F238E27FC236}">
                  <a16:creationId xmlns:a16="http://schemas.microsoft.com/office/drawing/2014/main" id="{A63265B4-BD93-4BFA-A9AE-D702B50163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7" y="2482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1831" name="Line 55">
              <a:extLst>
                <a:ext uri="{FF2B5EF4-FFF2-40B4-BE49-F238E27FC236}">
                  <a16:creationId xmlns:a16="http://schemas.microsoft.com/office/drawing/2014/main" id="{8D81ED80-A7CF-4276-81DD-944F23743C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6" y="268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1834" name="Line 58">
              <a:extLst>
                <a:ext uri="{FF2B5EF4-FFF2-40B4-BE49-F238E27FC236}">
                  <a16:creationId xmlns:a16="http://schemas.microsoft.com/office/drawing/2014/main" id="{151BBD78-8CC9-4DC6-ADF5-A5583CC69B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2" y="214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1871" name="Group 95">
            <a:extLst>
              <a:ext uri="{FF2B5EF4-FFF2-40B4-BE49-F238E27FC236}">
                <a16:creationId xmlns:a16="http://schemas.microsoft.com/office/drawing/2014/main" id="{ECA003E8-689B-440A-A77E-DED074146DA1}"/>
              </a:ext>
            </a:extLst>
          </p:cNvPr>
          <p:cNvGrpSpPr>
            <a:grpSpLocks/>
          </p:cNvGrpSpPr>
          <p:nvPr/>
        </p:nvGrpSpPr>
        <p:grpSpPr bwMode="auto">
          <a:xfrm>
            <a:off x="6807200" y="2476500"/>
            <a:ext cx="736600" cy="723900"/>
            <a:chOff x="4288" y="1560"/>
            <a:chExt cx="464" cy="456"/>
          </a:xfrm>
        </p:grpSpPr>
        <p:grpSp>
          <p:nvGrpSpPr>
            <p:cNvPr id="331836" name="Group 60">
              <a:extLst>
                <a:ext uri="{FF2B5EF4-FFF2-40B4-BE49-F238E27FC236}">
                  <a16:creationId xmlns:a16="http://schemas.microsoft.com/office/drawing/2014/main" id="{35E88EC5-F737-4457-8B78-6FE18229C5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88" y="1712"/>
              <a:ext cx="464" cy="304"/>
              <a:chOff x="1312" y="2304"/>
              <a:chExt cx="928" cy="464"/>
            </a:xfrm>
          </p:grpSpPr>
          <p:sp>
            <p:nvSpPr>
              <p:cNvPr id="331837" name="Line 61">
                <a:extLst>
                  <a:ext uri="{FF2B5EF4-FFF2-40B4-BE49-F238E27FC236}">
                    <a16:creationId xmlns:a16="http://schemas.microsoft.com/office/drawing/2014/main" id="{2F945CBE-2DB1-489D-AFD2-6D8FB5B75A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1838" name="Line 62">
                <a:extLst>
                  <a:ext uri="{FF2B5EF4-FFF2-40B4-BE49-F238E27FC236}">
                    <a16:creationId xmlns:a16="http://schemas.microsoft.com/office/drawing/2014/main" id="{7291140E-79C6-4B79-BBBC-A831561908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1841" name="Text Box 65">
              <a:extLst>
                <a:ext uri="{FF2B5EF4-FFF2-40B4-BE49-F238E27FC236}">
                  <a16:creationId xmlns:a16="http://schemas.microsoft.com/office/drawing/2014/main" id="{A659CBA7-2252-47FE-B614-0E46D1E7B2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6" y="1560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</p:grpSp>
      <p:grpSp>
        <p:nvGrpSpPr>
          <p:cNvPr id="331863" name="Group 87">
            <a:extLst>
              <a:ext uri="{FF2B5EF4-FFF2-40B4-BE49-F238E27FC236}">
                <a16:creationId xmlns:a16="http://schemas.microsoft.com/office/drawing/2014/main" id="{592EBA22-18B3-4DB8-A466-C96F180DF495}"/>
              </a:ext>
            </a:extLst>
          </p:cNvPr>
          <p:cNvGrpSpPr>
            <a:grpSpLocks/>
          </p:cNvGrpSpPr>
          <p:nvPr/>
        </p:nvGrpSpPr>
        <p:grpSpPr bwMode="auto">
          <a:xfrm>
            <a:off x="5864225" y="4826000"/>
            <a:ext cx="1785938" cy="369888"/>
            <a:chOff x="3694" y="3040"/>
            <a:chExt cx="1125" cy="233"/>
          </a:xfrm>
        </p:grpSpPr>
        <p:sp>
          <p:nvSpPr>
            <p:cNvPr id="331843" name="Rectangle 67">
              <a:extLst>
                <a:ext uri="{FF2B5EF4-FFF2-40B4-BE49-F238E27FC236}">
                  <a16:creationId xmlns:a16="http://schemas.microsoft.com/office/drawing/2014/main" id="{CEFF049F-B55B-44D6-B2CF-675B69EC7D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4" y="3040"/>
              <a:ext cx="1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/f</a:t>
              </a:r>
            </a:p>
          </p:txBody>
        </p:sp>
        <p:sp>
          <p:nvSpPr>
            <p:cNvPr id="331844" name="Rectangle 68">
              <a:extLst>
                <a:ext uri="{FF2B5EF4-FFF2-40B4-BE49-F238E27FC236}">
                  <a16:creationId xmlns:a16="http://schemas.microsoft.com/office/drawing/2014/main" id="{55DF521C-547B-48FE-81E0-F243B4AD37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040"/>
              <a:ext cx="8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i:</a:t>
              </a:r>
            </a:p>
          </p:txBody>
        </p:sp>
        <p:sp>
          <p:nvSpPr>
            <p:cNvPr id="331845" name="Rectangle 69">
              <a:extLst>
                <a:ext uri="{FF2B5EF4-FFF2-40B4-BE49-F238E27FC236}">
                  <a16:creationId xmlns:a16="http://schemas.microsoft.com/office/drawing/2014/main" id="{F149A079-E1F8-4EC5-84DA-375410405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8" y="3040"/>
              <a:ext cx="10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l/</a:t>
              </a:r>
            </a:p>
          </p:txBody>
        </p:sp>
      </p:grpSp>
      <p:grpSp>
        <p:nvGrpSpPr>
          <p:cNvPr id="331876" name="Group 100">
            <a:extLst>
              <a:ext uri="{FF2B5EF4-FFF2-40B4-BE49-F238E27FC236}">
                <a16:creationId xmlns:a16="http://schemas.microsoft.com/office/drawing/2014/main" id="{A1DDF596-1FC5-4F5C-8358-03A7C221AC32}"/>
              </a:ext>
            </a:extLst>
          </p:cNvPr>
          <p:cNvGrpSpPr>
            <a:grpSpLocks/>
          </p:cNvGrpSpPr>
          <p:nvPr/>
        </p:nvGrpSpPr>
        <p:grpSpPr bwMode="auto">
          <a:xfrm>
            <a:off x="5943600" y="1714500"/>
            <a:ext cx="1193800" cy="1460500"/>
            <a:chOff x="3744" y="1080"/>
            <a:chExt cx="752" cy="920"/>
          </a:xfrm>
        </p:grpSpPr>
        <p:sp>
          <p:nvSpPr>
            <p:cNvPr id="331839" name="Text Box 63">
              <a:extLst>
                <a:ext uri="{FF2B5EF4-FFF2-40B4-BE49-F238E27FC236}">
                  <a16:creationId xmlns:a16="http://schemas.microsoft.com/office/drawing/2014/main" id="{C3AB0321-642C-4543-BEF4-E4161503AF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6" y="1080"/>
              <a:ext cx="320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  <p:grpSp>
          <p:nvGrpSpPr>
            <p:cNvPr id="331846" name="Group 70">
              <a:extLst>
                <a:ext uri="{FF2B5EF4-FFF2-40B4-BE49-F238E27FC236}">
                  <a16:creationId xmlns:a16="http://schemas.microsoft.com/office/drawing/2014/main" id="{084A9850-C080-4C3D-8F59-8956E570C9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4" y="1280"/>
              <a:ext cx="752" cy="720"/>
              <a:chOff x="2496" y="1392"/>
              <a:chExt cx="1760" cy="960"/>
            </a:xfrm>
          </p:grpSpPr>
          <p:sp>
            <p:nvSpPr>
              <p:cNvPr id="331847" name="Line 71">
                <a:extLst>
                  <a:ext uri="{FF2B5EF4-FFF2-40B4-BE49-F238E27FC236}">
                    <a16:creationId xmlns:a16="http://schemas.microsoft.com/office/drawing/2014/main" id="{448450C6-174A-494E-BFF8-16C9E7364F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6" y="1392"/>
                <a:ext cx="1152" cy="9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1848" name="Line 72">
                <a:extLst>
                  <a:ext uri="{FF2B5EF4-FFF2-40B4-BE49-F238E27FC236}">
                    <a16:creationId xmlns:a16="http://schemas.microsoft.com/office/drawing/2014/main" id="{E85927A9-A1D9-4B79-B5DD-CE2B6F46BA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8" y="1408"/>
                <a:ext cx="608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31868" name="Group 92">
            <a:extLst>
              <a:ext uri="{FF2B5EF4-FFF2-40B4-BE49-F238E27FC236}">
                <a16:creationId xmlns:a16="http://schemas.microsoft.com/office/drawing/2014/main" id="{E400B0E6-2046-4D77-9873-83F653E3FC8C}"/>
              </a:ext>
            </a:extLst>
          </p:cNvPr>
          <p:cNvGrpSpPr>
            <a:grpSpLocks/>
          </p:cNvGrpSpPr>
          <p:nvPr/>
        </p:nvGrpSpPr>
        <p:grpSpPr bwMode="auto">
          <a:xfrm>
            <a:off x="5664200" y="3162300"/>
            <a:ext cx="647700" cy="1663700"/>
            <a:chOff x="3568" y="1992"/>
            <a:chExt cx="408" cy="1048"/>
          </a:xfrm>
        </p:grpSpPr>
        <p:sp>
          <p:nvSpPr>
            <p:cNvPr id="331840" name="Text Box 64">
              <a:extLst>
                <a:ext uri="{FF2B5EF4-FFF2-40B4-BE49-F238E27FC236}">
                  <a16:creationId xmlns:a16="http://schemas.microsoft.com/office/drawing/2014/main" id="{423BB7E8-6A2A-466D-8268-534C7FC517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8" y="1992"/>
              <a:ext cx="40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Anlaut</a:t>
              </a:r>
            </a:p>
          </p:txBody>
        </p:sp>
        <p:sp>
          <p:nvSpPr>
            <p:cNvPr id="331849" name="Rectangle 73">
              <a:extLst>
                <a:ext uri="{FF2B5EF4-FFF2-40B4-BE49-F238E27FC236}">
                  <a16:creationId xmlns:a16="http://schemas.microsoft.com/office/drawing/2014/main" id="{81E25ED1-C048-4BC2-ACFC-7192C9694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53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1850" name="Line 74">
              <a:extLst>
                <a:ext uri="{FF2B5EF4-FFF2-40B4-BE49-F238E27FC236}">
                  <a16:creationId xmlns:a16="http://schemas.microsoft.com/office/drawing/2014/main" id="{D946873E-541C-41F3-8297-1F560D4971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0" y="2192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1853" name="Line 77">
              <a:extLst>
                <a:ext uri="{FF2B5EF4-FFF2-40B4-BE49-F238E27FC236}">
                  <a16:creationId xmlns:a16="http://schemas.microsoft.com/office/drawing/2014/main" id="{749889EC-E479-428E-BA36-2EF6EC1107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0" y="273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1870" name="Group 94">
            <a:extLst>
              <a:ext uri="{FF2B5EF4-FFF2-40B4-BE49-F238E27FC236}">
                <a16:creationId xmlns:a16="http://schemas.microsoft.com/office/drawing/2014/main" id="{940FEA9A-A39B-44B6-BBAA-ABCC0D14022A}"/>
              </a:ext>
            </a:extLst>
          </p:cNvPr>
          <p:cNvGrpSpPr>
            <a:grpSpLocks/>
          </p:cNvGrpSpPr>
          <p:nvPr/>
        </p:nvGrpSpPr>
        <p:grpSpPr bwMode="auto">
          <a:xfrm>
            <a:off x="7264400" y="3162300"/>
            <a:ext cx="533400" cy="1663700"/>
            <a:chOff x="4576" y="1992"/>
            <a:chExt cx="336" cy="1048"/>
          </a:xfrm>
        </p:grpSpPr>
        <p:sp>
          <p:nvSpPr>
            <p:cNvPr id="331835" name="Text Box 59">
              <a:extLst>
                <a:ext uri="{FF2B5EF4-FFF2-40B4-BE49-F238E27FC236}">
                  <a16:creationId xmlns:a16="http://schemas.microsoft.com/office/drawing/2014/main" id="{E1187E26-F817-4416-866C-C02D60281B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6" y="1992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Koda</a:t>
              </a:r>
            </a:p>
          </p:txBody>
        </p:sp>
        <p:sp>
          <p:nvSpPr>
            <p:cNvPr id="331852" name="Rectangle 76">
              <a:extLst>
                <a:ext uri="{FF2B5EF4-FFF2-40B4-BE49-F238E27FC236}">
                  <a16:creationId xmlns:a16="http://schemas.microsoft.com/office/drawing/2014/main" id="{26A8999D-A45B-4F5E-B2CE-FCA23416C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7" y="253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1855" name="Line 79">
              <a:extLst>
                <a:ext uri="{FF2B5EF4-FFF2-40B4-BE49-F238E27FC236}">
                  <a16:creationId xmlns:a16="http://schemas.microsoft.com/office/drawing/2014/main" id="{7CEF9CF0-EF4A-4537-BABD-148837AC2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6" y="273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1857" name="Line 81">
              <a:extLst>
                <a:ext uri="{FF2B5EF4-FFF2-40B4-BE49-F238E27FC236}">
                  <a16:creationId xmlns:a16="http://schemas.microsoft.com/office/drawing/2014/main" id="{D3733388-664E-41AF-AEC6-BB9385B27C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2192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1869" name="Group 93">
            <a:extLst>
              <a:ext uri="{FF2B5EF4-FFF2-40B4-BE49-F238E27FC236}">
                <a16:creationId xmlns:a16="http://schemas.microsoft.com/office/drawing/2014/main" id="{7F0B03AD-E977-41A0-B6E4-D6965B494F4B}"/>
              </a:ext>
            </a:extLst>
          </p:cNvPr>
          <p:cNvGrpSpPr>
            <a:grpSpLocks/>
          </p:cNvGrpSpPr>
          <p:nvPr/>
        </p:nvGrpSpPr>
        <p:grpSpPr bwMode="auto">
          <a:xfrm>
            <a:off x="6389688" y="3162300"/>
            <a:ext cx="685800" cy="1689100"/>
            <a:chOff x="4025" y="1992"/>
            <a:chExt cx="432" cy="1064"/>
          </a:xfrm>
        </p:grpSpPr>
        <p:sp>
          <p:nvSpPr>
            <p:cNvPr id="331800" name="Rectangle 24">
              <a:extLst>
                <a:ext uri="{FF2B5EF4-FFF2-40B4-BE49-F238E27FC236}">
                  <a16:creationId xmlns:a16="http://schemas.microsoft.com/office/drawing/2014/main" id="{FB445C37-85D0-48DD-8983-81448293BB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1" y="253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grpSp>
          <p:nvGrpSpPr>
            <p:cNvPr id="331826" name="Group 50">
              <a:extLst>
                <a:ext uri="{FF2B5EF4-FFF2-40B4-BE49-F238E27FC236}">
                  <a16:creationId xmlns:a16="http://schemas.microsoft.com/office/drawing/2014/main" id="{44D70BD2-E064-4E26-87B1-4D9AD2B80B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96" y="2176"/>
              <a:ext cx="304" cy="336"/>
              <a:chOff x="1312" y="2304"/>
              <a:chExt cx="928" cy="464"/>
            </a:xfrm>
          </p:grpSpPr>
          <p:sp>
            <p:nvSpPr>
              <p:cNvPr id="331827" name="Line 51">
                <a:extLst>
                  <a:ext uri="{FF2B5EF4-FFF2-40B4-BE49-F238E27FC236}">
                    <a16:creationId xmlns:a16="http://schemas.microsoft.com/office/drawing/2014/main" id="{27CACE5D-1477-4ABF-B8CB-1FDD7B64DB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1828" name="Line 52">
                <a:extLst>
                  <a:ext uri="{FF2B5EF4-FFF2-40B4-BE49-F238E27FC236}">
                    <a16:creationId xmlns:a16="http://schemas.microsoft.com/office/drawing/2014/main" id="{7E472491-BD9C-42D9-8155-0A5C0836A7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1842" name="Text Box 66">
              <a:extLst>
                <a:ext uri="{FF2B5EF4-FFF2-40B4-BE49-F238E27FC236}">
                  <a16:creationId xmlns:a16="http://schemas.microsoft.com/office/drawing/2014/main" id="{64B2908D-6F2E-48B6-B617-617EC1843E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66" y="1992"/>
              <a:ext cx="37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Gipfel</a:t>
              </a:r>
            </a:p>
          </p:txBody>
        </p:sp>
        <p:sp>
          <p:nvSpPr>
            <p:cNvPr id="331851" name="Rectangle 75">
              <a:extLst>
                <a:ext uri="{FF2B5EF4-FFF2-40B4-BE49-F238E27FC236}">
                  <a16:creationId xmlns:a16="http://schemas.microsoft.com/office/drawing/2014/main" id="{A14FC6C0-773B-401A-930D-C91F2A812B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5" y="2546"/>
              <a:ext cx="144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grpSp>
          <p:nvGrpSpPr>
            <p:cNvPr id="331858" name="Group 82">
              <a:extLst>
                <a:ext uri="{FF2B5EF4-FFF2-40B4-BE49-F238E27FC236}">
                  <a16:creationId xmlns:a16="http://schemas.microsoft.com/office/drawing/2014/main" id="{C459AC50-43CF-4905-A6D3-FCBE2C78516D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096" y="2720"/>
              <a:ext cx="304" cy="336"/>
              <a:chOff x="1312" y="2304"/>
              <a:chExt cx="928" cy="464"/>
            </a:xfrm>
          </p:grpSpPr>
          <p:sp>
            <p:nvSpPr>
              <p:cNvPr id="331859" name="Line 83">
                <a:extLst>
                  <a:ext uri="{FF2B5EF4-FFF2-40B4-BE49-F238E27FC236}">
                    <a16:creationId xmlns:a16="http://schemas.microsoft.com/office/drawing/2014/main" id="{2EF855B7-A68F-4E60-99BC-BE1CF31354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1860" name="Line 84">
                <a:extLst>
                  <a:ext uri="{FF2B5EF4-FFF2-40B4-BE49-F238E27FC236}">
                    <a16:creationId xmlns:a16="http://schemas.microsoft.com/office/drawing/2014/main" id="{BB9956C4-E3EE-4AAD-9EFE-F10CC0775F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1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1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31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3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3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31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31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31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31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31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31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3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31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>
            <a:extLst>
              <a:ext uri="{FF2B5EF4-FFF2-40B4-BE49-F238E27FC236}">
                <a16:creationId xmlns:a16="http://schemas.microsoft.com/office/drawing/2014/main" id="{19D81D6B-272C-44F6-8295-A88F746C63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Silben-Reim</a:t>
            </a:r>
          </a:p>
        </p:txBody>
      </p:sp>
      <p:sp>
        <p:nvSpPr>
          <p:cNvPr id="332833" name="Rectangle 33">
            <a:extLst>
              <a:ext uri="{FF2B5EF4-FFF2-40B4-BE49-F238E27FC236}">
                <a16:creationId xmlns:a16="http://schemas.microsoft.com/office/drawing/2014/main" id="{B43059C5-1145-47C3-A354-BF6AFC279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6125" y="54356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/s</a:t>
            </a:r>
          </a:p>
        </p:txBody>
      </p:sp>
      <p:sp>
        <p:nvSpPr>
          <p:cNvPr id="332834" name="Rectangle 34">
            <a:extLst>
              <a:ext uri="{FF2B5EF4-FFF2-40B4-BE49-F238E27FC236}">
                <a16:creationId xmlns:a16="http://schemas.microsoft.com/office/drawing/2014/main" id="{92667BD6-7060-486B-B1D2-FF154122B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4747" y="5435600"/>
            <a:ext cx="76944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ɪ</a:t>
            </a:r>
          </a:p>
        </p:txBody>
      </p:sp>
      <p:sp>
        <p:nvSpPr>
          <p:cNvPr id="332835" name="Rectangle 35">
            <a:extLst>
              <a:ext uri="{FF2B5EF4-FFF2-40B4-BE49-F238E27FC236}">
                <a16:creationId xmlns:a16="http://schemas.microsoft.com/office/drawing/2014/main" id="{586FE6D3-014B-48FF-A439-6CAB52078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5435600"/>
            <a:ext cx="190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t/</a:t>
            </a:r>
          </a:p>
        </p:txBody>
      </p:sp>
      <p:grpSp>
        <p:nvGrpSpPr>
          <p:cNvPr id="332918" name="Group 118">
            <a:extLst>
              <a:ext uri="{FF2B5EF4-FFF2-40B4-BE49-F238E27FC236}">
                <a16:creationId xmlns:a16="http://schemas.microsoft.com/office/drawing/2014/main" id="{C8E3A037-35CC-4808-A076-0E91678F0672}"/>
              </a:ext>
            </a:extLst>
          </p:cNvPr>
          <p:cNvGrpSpPr>
            <a:grpSpLocks/>
          </p:cNvGrpSpPr>
          <p:nvPr/>
        </p:nvGrpSpPr>
        <p:grpSpPr bwMode="auto">
          <a:xfrm>
            <a:off x="1838325" y="2247900"/>
            <a:ext cx="2133600" cy="3111500"/>
            <a:chOff x="1158" y="1416"/>
            <a:chExt cx="1344" cy="1960"/>
          </a:xfrm>
        </p:grpSpPr>
        <p:sp>
          <p:nvSpPr>
            <p:cNvPr id="332807" name="Text Box 7">
              <a:extLst>
                <a:ext uri="{FF2B5EF4-FFF2-40B4-BE49-F238E27FC236}">
                  <a16:creationId xmlns:a16="http://schemas.microsoft.com/office/drawing/2014/main" id="{504117C9-6344-4C21-A140-82367C7255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6" y="2328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Koda</a:t>
              </a:r>
            </a:p>
          </p:txBody>
        </p:sp>
        <p:grpSp>
          <p:nvGrpSpPr>
            <p:cNvPr id="332814" name="Group 14">
              <a:extLst>
                <a:ext uri="{FF2B5EF4-FFF2-40B4-BE49-F238E27FC236}">
                  <a16:creationId xmlns:a16="http://schemas.microsoft.com/office/drawing/2014/main" id="{3743A7FC-E16A-41E9-8BDD-225B558A6F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78" y="2048"/>
              <a:ext cx="464" cy="304"/>
              <a:chOff x="1312" y="2304"/>
              <a:chExt cx="928" cy="464"/>
            </a:xfrm>
          </p:grpSpPr>
          <p:sp>
            <p:nvSpPr>
              <p:cNvPr id="332815" name="Line 15">
                <a:extLst>
                  <a:ext uri="{FF2B5EF4-FFF2-40B4-BE49-F238E27FC236}">
                    <a16:creationId xmlns:a16="http://schemas.microsoft.com/office/drawing/2014/main" id="{DB282C73-1C91-4D3E-A247-301FAA6133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2816" name="Line 16">
                <a:extLst>
                  <a:ext uri="{FF2B5EF4-FFF2-40B4-BE49-F238E27FC236}">
                    <a16:creationId xmlns:a16="http://schemas.microsoft.com/office/drawing/2014/main" id="{6C0D61D3-3EBE-41BA-AF49-81AAC46514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2829" name="Text Box 29">
              <a:extLst>
                <a:ext uri="{FF2B5EF4-FFF2-40B4-BE49-F238E27FC236}">
                  <a16:creationId xmlns:a16="http://schemas.microsoft.com/office/drawing/2014/main" id="{B7DA3C22-54ED-47F6-8FF9-9BE04086DD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6" y="1416"/>
              <a:ext cx="320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  <p:sp>
          <p:nvSpPr>
            <p:cNvPr id="332830" name="Text Box 30">
              <a:extLst>
                <a:ext uri="{FF2B5EF4-FFF2-40B4-BE49-F238E27FC236}">
                  <a16:creationId xmlns:a16="http://schemas.microsoft.com/office/drawing/2014/main" id="{1F5E5BCC-5F1F-4448-B5C2-D0E0D67F9F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8" y="2328"/>
              <a:ext cx="40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Anlaut</a:t>
              </a:r>
            </a:p>
          </p:txBody>
        </p:sp>
        <p:sp>
          <p:nvSpPr>
            <p:cNvPr id="332831" name="Text Box 31">
              <a:extLst>
                <a:ext uri="{FF2B5EF4-FFF2-40B4-BE49-F238E27FC236}">
                  <a16:creationId xmlns:a16="http://schemas.microsoft.com/office/drawing/2014/main" id="{69D6B8D9-7739-4572-92FE-91290F605E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6" y="1896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  <p:sp>
          <p:nvSpPr>
            <p:cNvPr id="332832" name="Text Box 32">
              <a:extLst>
                <a:ext uri="{FF2B5EF4-FFF2-40B4-BE49-F238E27FC236}">
                  <a16:creationId xmlns:a16="http://schemas.microsoft.com/office/drawing/2014/main" id="{1F519C51-9452-4105-A8C9-23B25C153D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6" y="2328"/>
              <a:ext cx="37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Gipfel</a:t>
              </a:r>
            </a:p>
          </p:txBody>
        </p:sp>
        <p:grpSp>
          <p:nvGrpSpPr>
            <p:cNvPr id="332836" name="Group 36">
              <a:extLst>
                <a:ext uri="{FF2B5EF4-FFF2-40B4-BE49-F238E27FC236}">
                  <a16:creationId xmlns:a16="http://schemas.microsoft.com/office/drawing/2014/main" id="{BB39BCDA-2AB3-49E2-8B3B-E662ED7C19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34" y="1616"/>
              <a:ext cx="752" cy="720"/>
              <a:chOff x="2496" y="1392"/>
              <a:chExt cx="1760" cy="960"/>
            </a:xfrm>
          </p:grpSpPr>
          <p:sp>
            <p:nvSpPr>
              <p:cNvPr id="332837" name="Line 37">
                <a:extLst>
                  <a:ext uri="{FF2B5EF4-FFF2-40B4-BE49-F238E27FC236}">
                    <a16:creationId xmlns:a16="http://schemas.microsoft.com/office/drawing/2014/main" id="{DED6DB55-8C4A-41D9-9CDD-FD8E8B0DAE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6" y="1392"/>
                <a:ext cx="1152" cy="9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2838" name="Line 38">
                <a:extLst>
                  <a:ext uri="{FF2B5EF4-FFF2-40B4-BE49-F238E27FC236}">
                    <a16:creationId xmlns:a16="http://schemas.microsoft.com/office/drawing/2014/main" id="{C0D5248C-EA3C-4028-BD22-98F7609136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8" y="1408"/>
                <a:ext cx="608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2839" name="Rectangle 39">
              <a:extLst>
                <a:ext uri="{FF2B5EF4-FFF2-40B4-BE49-F238E27FC236}">
                  <a16:creationId xmlns:a16="http://schemas.microsoft.com/office/drawing/2014/main" id="{484F061D-7737-4F1D-8A3F-7FC8226C24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" y="286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2840" name="Line 40">
              <a:extLst>
                <a:ext uri="{FF2B5EF4-FFF2-40B4-BE49-F238E27FC236}">
                  <a16:creationId xmlns:a16="http://schemas.microsoft.com/office/drawing/2014/main" id="{7D7B26D6-031B-43D9-8B55-A7050141EA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0" y="252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2841" name="Rectangle 41">
              <a:extLst>
                <a:ext uri="{FF2B5EF4-FFF2-40B4-BE49-F238E27FC236}">
                  <a16:creationId xmlns:a16="http://schemas.microsoft.com/office/drawing/2014/main" id="{10E87989-0F1E-4CAA-9AEC-A78F5E6B9F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1" y="286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2842" name="Rectangle 42">
              <a:extLst>
                <a:ext uri="{FF2B5EF4-FFF2-40B4-BE49-F238E27FC236}">
                  <a16:creationId xmlns:a16="http://schemas.microsoft.com/office/drawing/2014/main" id="{13C6D2A6-34A1-4D46-AD98-5AB3037D5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7" y="286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2846" name="Line 46">
              <a:extLst>
                <a:ext uri="{FF2B5EF4-FFF2-40B4-BE49-F238E27FC236}">
                  <a16:creationId xmlns:a16="http://schemas.microsoft.com/office/drawing/2014/main" id="{C222178F-19AA-4CCC-8406-DB67A97C5E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0" y="3072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2847" name="Line 47">
              <a:extLst>
                <a:ext uri="{FF2B5EF4-FFF2-40B4-BE49-F238E27FC236}">
                  <a16:creationId xmlns:a16="http://schemas.microsoft.com/office/drawing/2014/main" id="{3D71DA0F-5ADF-4A0A-9886-7752DA4A61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30" y="305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2848" name="Line 48">
              <a:extLst>
                <a:ext uri="{FF2B5EF4-FFF2-40B4-BE49-F238E27FC236}">
                  <a16:creationId xmlns:a16="http://schemas.microsoft.com/office/drawing/2014/main" id="{450E72DE-4E37-491D-A69A-8AFD55F817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26" y="3072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2849" name="Line 49">
              <a:extLst>
                <a:ext uri="{FF2B5EF4-FFF2-40B4-BE49-F238E27FC236}">
                  <a16:creationId xmlns:a16="http://schemas.microsoft.com/office/drawing/2014/main" id="{A3C7DBB7-4781-4F2F-BFDB-69FD299A47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6" y="252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2850" name="Line 50">
              <a:extLst>
                <a:ext uri="{FF2B5EF4-FFF2-40B4-BE49-F238E27FC236}">
                  <a16:creationId xmlns:a16="http://schemas.microsoft.com/office/drawing/2014/main" id="{FBEDD3C9-F36E-4C11-8CD1-21E6A6604D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2" y="252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32859" name="Rectangle 59">
            <a:extLst>
              <a:ext uri="{FF2B5EF4-FFF2-40B4-BE49-F238E27FC236}">
                <a16:creationId xmlns:a16="http://schemas.microsoft.com/office/drawing/2014/main" id="{278F4114-E9B9-4CB6-BDDA-F25DB7113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8163" y="54356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/s</a:t>
            </a:r>
          </a:p>
        </p:txBody>
      </p:sp>
      <p:sp>
        <p:nvSpPr>
          <p:cNvPr id="332860" name="Rectangle 60">
            <a:extLst>
              <a:ext uri="{FF2B5EF4-FFF2-40B4-BE49-F238E27FC236}">
                <a16:creationId xmlns:a16="http://schemas.microsoft.com/office/drawing/2014/main" id="{BDE8C65A-8B82-4FE3-8B76-89648960D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2730" y="5435600"/>
            <a:ext cx="128240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i:</a:t>
            </a:r>
          </a:p>
        </p:txBody>
      </p:sp>
      <p:sp>
        <p:nvSpPr>
          <p:cNvPr id="332861" name="Rectangle 61">
            <a:extLst>
              <a:ext uri="{FF2B5EF4-FFF2-40B4-BE49-F238E27FC236}">
                <a16:creationId xmlns:a16="http://schemas.microsoft.com/office/drawing/2014/main" id="{0FA29A1D-2724-473D-9EE5-D101E46E4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5988" y="5435600"/>
            <a:ext cx="160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l/</a:t>
            </a:r>
          </a:p>
        </p:txBody>
      </p:sp>
      <p:grpSp>
        <p:nvGrpSpPr>
          <p:cNvPr id="332919" name="Group 119">
            <a:extLst>
              <a:ext uri="{FF2B5EF4-FFF2-40B4-BE49-F238E27FC236}">
                <a16:creationId xmlns:a16="http://schemas.microsoft.com/office/drawing/2014/main" id="{4F58EB2C-B442-4447-9760-7D0790A901E5}"/>
              </a:ext>
            </a:extLst>
          </p:cNvPr>
          <p:cNvGrpSpPr>
            <a:grpSpLocks/>
          </p:cNvGrpSpPr>
          <p:nvPr/>
        </p:nvGrpSpPr>
        <p:grpSpPr bwMode="auto">
          <a:xfrm>
            <a:off x="4170363" y="2247900"/>
            <a:ext cx="2133600" cy="3136900"/>
            <a:chOff x="2627" y="1416"/>
            <a:chExt cx="1344" cy="1976"/>
          </a:xfrm>
        </p:grpSpPr>
        <p:sp>
          <p:nvSpPr>
            <p:cNvPr id="332821" name="Rectangle 21">
              <a:extLst>
                <a:ext uri="{FF2B5EF4-FFF2-40B4-BE49-F238E27FC236}">
                  <a16:creationId xmlns:a16="http://schemas.microsoft.com/office/drawing/2014/main" id="{784CCC78-F7C2-466B-94D4-5171E76634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0" y="286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grpSp>
          <p:nvGrpSpPr>
            <p:cNvPr id="332843" name="Group 43">
              <a:extLst>
                <a:ext uri="{FF2B5EF4-FFF2-40B4-BE49-F238E27FC236}">
                  <a16:creationId xmlns:a16="http://schemas.microsoft.com/office/drawing/2014/main" id="{C90FE591-2646-400B-93D9-400692651D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55" y="2512"/>
              <a:ext cx="304" cy="336"/>
              <a:chOff x="1312" y="2304"/>
              <a:chExt cx="928" cy="464"/>
            </a:xfrm>
          </p:grpSpPr>
          <p:sp>
            <p:nvSpPr>
              <p:cNvPr id="332844" name="Line 44">
                <a:extLst>
                  <a:ext uri="{FF2B5EF4-FFF2-40B4-BE49-F238E27FC236}">
                    <a16:creationId xmlns:a16="http://schemas.microsoft.com/office/drawing/2014/main" id="{6BB6FEF6-2D41-4913-B699-F181FAA07D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2845" name="Line 45">
                <a:extLst>
                  <a:ext uri="{FF2B5EF4-FFF2-40B4-BE49-F238E27FC236}">
                    <a16:creationId xmlns:a16="http://schemas.microsoft.com/office/drawing/2014/main" id="{1071D462-90D5-4191-A0C3-8CBBEEFF3F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2851" name="Text Box 51">
              <a:extLst>
                <a:ext uri="{FF2B5EF4-FFF2-40B4-BE49-F238E27FC236}">
                  <a16:creationId xmlns:a16="http://schemas.microsoft.com/office/drawing/2014/main" id="{FAD031AE-A134-4230-A408-F53BD34D29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5" y="2328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Koda</a:t>
              </a:r>
            </a:p>
          </p:txBody>
        </p:sp>
        <p:grpSp>
          <p:nvGrpSpPr>
            <p:cNvPr id="332852" name="Group 52">
              <a:extLst>
                <a:ext uri="{FF2B5EF4-FFF2-40B4-BE49-F238E27FC236}">
                  <a16:creationId xmlns:a16="http://schemas.microsoft.com/office/drawing/2014/main" id="{5398E84C-3085-4825-8F32-EC8E10F535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47" y="2048"/>
              <a:ext cx="464" cy="304"/>
              <a:chOff x="1312" y="2304"/>
              <a:chExt cx="928" cy="464"/>
            </a:xfrm>
          </p:grpSpPr>
          <p:sp>
            <p:nvSpPr>
              <p:cNvPr id="332853" name="Line 53">
                <a:extLst>
                  <a:ext uri="{FF2B5EF4-FFF2-40B4-BE49-F238E27FC236}">
                    <a16:creationId xmlns:a16="http://schemas.microsoft.com/office/drawing/2014/main" id="{135FF6CF-D5B1-45C5-AC7A-679889283E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2854" name="Line 54">
                <a:extLst>
                  <a:ext uri="{FF2B5EF4-FFF2-40B4-BE49-F238E27FC236}">
                    <a16:creationId xmlns:a16="http://schemas.microsoft.com/office/drawing/2014/main" id="{1B57E6E5-7CD4-4FE9-A070-4ED7A57AE1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2855" name="Text Box 55">
              <a:extLst>
                <a:ext uri="{FF2B5EF4-FFF2-40B4-BE49-F238E27FC236}">
                  <a16:creationId xmlns:a16="http://schemas.microsoft.com/office/drawing/2014/main" id="{4515F75A-8018-4B63-A732-0C822AC112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5" y="1416"/>
              <a:ext cx="320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  <p:sp>
          <p:nvSpPr>
            <p:cNvPr id="332856" name="Text Box 56">
              <a:extLst>
                <a:ext uri="{FF2B5EF4-FFF2-40B4-BE49-F238E27FC236}">
                  <a16:creationId xmlns:a16="http://schemas.microsoft.com/office/drawing/2014/main" id="{7B8732CA-DCF6-4591-820A-16B8BA7B04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7" y="2328"/>
              <a:ext cx="40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Anlaut</a:t>
              </a:r>
            </a:p>
          </p:txBody>
        </p:sp>
        <p:sp>
          <p:nvSpPr>
            <p:cNvPr id="332857" name="Text Box 57">
              <a:extLst>
                <a:ext uri="{FF2B5EF4-FFF2-40B4-BE49-F238E27FC236}">
                  <a16:creationId xmlns:a16="http://schemas.microsoft.com/office/drawing/2014/main" id="{70274DDE-F598-44B0-83DF-693C130AB7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5" y="1896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  <p:sp>
          <p:nvSpPr>
            <p:cNvPr id="332858" name="Text Box 58">
              <a:extLst>
                <a:ext uri="{FF2B5EF4-FFF2-40B4-BE49-F238E27FC236}">
                  <a16:creationId xmlns:a16="http://schemas.microsoft.com/office/drawing/2014/main" id="{520FCED8-2677-474B-9898-81ED5E6CAB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5" y="2328"/>
              <a:ext cx="37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Gipfel</a:t>
              </a:r>
            </a:p>
          </p:txBody>
        </p:sp>
        <p:grpSp>
          <p:nvGrpSpPr>
            <p:cNvPr id="332862" name="Group 62">
              <a:extLst>
                <a:ext uri="{FF2B5EF4-FFF2-40B4-BE49-F238E27FC236}">
                  <a16:creationId xmlns:a16="http://schemas.microsoft.com/office/drawing/2014/main" id="{D3CF3794-2D68-4C84-9653-650FFDC05C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3" y="1616"/>
              <a:ext cx="752" cy="720"/>
              <a:chOff x="2496" y="1392"/>
              <a:chExt cx="1760" cy="960"/>
            </a:xfrm>
          </p:grpSpPr>
          <p:sp>
            <p:nvSpPr>
              <p:cNvPr id="332863" name="Line 63">
                <a:extLst>
                  <a:ext uri="{FF2B5EF4-FFF2-40B4-BE49-F238E27FC236}">
                    <a16:creationId xmlns:a16="http://schemas.microsoft.com/office/drawing/2014/main" id="{22032AD4-A836-4635-9089-6B678FE3DF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6" y="1392"/>
                <a:ext cx="1152" cy="9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2864" name="Line 64">
                <a:extLst>
                  <a:ext uri="{FF2B5EF4-FFF2-40B4-BE49-F238E27FC236}">
                    <a16:creationId xmlns:a16="http://schemas.microsoft.com/office/drawing/2014/main" id="{FDA7A63B-AED6-47FD-8022-5CE96F7E7A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8" y="1408"/>
                <a:ext cx="608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2865" name="Rectangle 65">
              <a:extLst>
                <a:ext uri="{FF2B5EF4-FFF2-40B4-BE49-F238E27FC236}">
                  <a16:creationId xmlns:a16="http://schemas.microsoft.com/office/drawing/2014/main" id="{9F93246D-1CFE-4221-8C35-6B3631B024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0" y="286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2866" name="Line 66">
              <a:extLst>
                <a:ext uri="{FF2B5EF4-FFF2-40B4-BE49-F238E27FC236}">
                  <a16:creationId xmlns:a16="http://schemas.microsoft.com/office/drawing/2014/main" id="{A8836ECB-2407-463F-B016-9E885D1955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9" y="252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2867" name="Rectangle 67">
              <a:extLst>
                <a:ext uri="{FF2B5EF4-FFF2-40B4-BE49-F238E27FC236}">
                  <a16:creationId xmlns:a16="http://schemas.microsoft.com/office/drawing/2014/main" id="{EB198226-48A5-4459-8076-B3FA03288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4" y="2882"/>
              <a:ext cx="144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2868" name="Rectangle 68">
              <a:extLst>
                <a:ext uri="{FF2B5EF4-FFF2-40B4-BE49-F238E27FC236}">
                  <a16:creationId xmlns:a16="http://schemas.microsoft.com/office/drawing/2014/main" id="{63B9E076-0B53-4018-8DB4-195CC68FB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6" y="286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2869" name="Line 69">
              <a:extLst>
                <a:ext uri="{FF2B5EF4-FFF2-40B4-BE49-F238E27FC236}">
                  <a16:creationId xmlns:a16="http://schemas.microsoft.com/office/drawing/2014/main" id="{25C93665-701C-48D2-99FF-C4595BCBB5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9" y="3072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2870" name="Line 70">
              <a:extLst>
                <a:ext uri="{FF2B5EF4-FFF2-40B4-BE49-F238E27FC236}">
                  <a16:creationId xmlns:a16="http://schemas.microsoft.com/office/drawing/2014/main" id="{246C1A99-6322-49CF-9FE6-2D4CE75BD4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5" y="3072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2871" name="Line 71">
              <a:extLst>
                <a:ext uri="{FF2B5EF4-FFF2-40B4-BE49-F238E27FC236}">
                  <a16:creationId xmlns:a16="http://schemas.microsoft.com/office/drawing/2014/main" id="{CAE9AC55-256D-4AD2-B857-DB7CDB2534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1" y="252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grpSp>
          <p:nvGrpSpPr>
            <p:cNvPr id="332872" name="Group 72">
              <a:extLst>
                <a:ext uri="{FF2B5EF4-FFF2-40B4-BE49-F238E27FC236}">
                  <a16:creationId xmlns:a16="http://schemas.microsoft.com/office/drawing/2014/main" id="{96CBCD34-536F-4EE0-8D12-3027B6961258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155" y="3056"/>
              <a:ext cx="304" cy="336"/>
              <a:chOff x="1312" y="2304"/>
              <a:chExt cx="928" cy="464"/>
            </a:xfrm>
          </p:grpSpPr>
          <p:sp>
            <p:nvSpPr>
              <p:cNvPr id="332873" name="Line 73">
                <a:extLst>
                  <a:ext uri="{FF2B5EF4-FFF2-40B4-BE49-F238E27FC236}">
                    <a16:creationId xmlns:a16="http://schemas.microsoft.com/office/drawing/2014/main" id="{53573D82-4116-450B-8DB9-BEDE94CFEE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2874" name="Line 74">
                <a:extLst>
                  <a:ext uri="{FF2B5EF4-FFF2-40B4-BE49-F238E27FC236}">
                    <a16:creationId xmlns:a16="http://schemas.microsoft.com/office/drawing/2014/main" id="{A216A158-B13B-4331-95F2-D55E671885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sp>
        <p:nvSpPr>
          <p:cNvPr id="332875" name="Text Box 75">
            <a:extLst>
              <a:ext uri="{FF2B5EF4-FFF2-40B4-BE49-F238E27FC236}">
                <a16:creationId xmlns:a16="http://schemas.microsoft.com/office/drawing/2014/main" id="{87DD093E-1503-4B09-88E7-1F10F79C1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200" y="1574800"/>
            <a:ext cx="5334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eye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free</a:t>
            </a:r>
          </a:p>
        </p:txBody>
      </p:sp>
      <p:sp>
        <p:nvSpPr>
          <p:cNvPr id="332876" name="Text Box 76">
            <a:extLst>
              <a:ext uri="{FF2B5EF4-FFF2-40B4-BE49-F238E27FC236}">
                <a16:creationId xmlns:a16="http://schemas.microsoft.com/office/drawing/2014/main" id="{0DB653FA-143C-41AA-8FA3-6F149369B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8100" y="1574800"/>
            <a:ext cx="5334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seat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pine</a:t>
            </a:r>
          </a:p>
        </p:txBody>
      </p:sp>
      <p:sp>
        <p:nvSpPr>
          <p:cNvPr id="332877" name="Text Box 77">
            <a:extLst>
              <a:ext uri="{FF2B5EF4-FFF2-40B4-BE49-F238E27FC236}">
                <a16:creationId xmlns:a16="http://schemas.microsoft.com/office/drawing/2014/main" id="{A8416B71-BBE5-46AC-A076-F5C891207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574800"/>
            <a:ext cx="7366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clamp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elm</a:t>
            </a:r>
          </a:p>
        </p:txBody>
      </p:sp>
      <p:sp>
        <p:nvSpPr>
          <p:cNvPr id="332878" name="Text Box 78">
            <a:extLst>
              <a:ext uri="{FF2B5EF4-FFF2-40B4-BE49-F238E27FC236}">
                <a16:creationId xmlns:a16="http://schemas.microsoft.com/office/drawing/2014/main" id="{3273F20C-6095-4972-977B-133153429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7100" y="1574800"/>
            <a:ext cx="8636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*</a:t>
            </a: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klaImp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*si:lm</a:t>
            </a:r>
          </a:p>
        </p:txBody>
      </p:sp>
      <p:sp>
        <p:nvSpPr>
          <p:cNvPr id="332879" name="Text Box 79">
            <a:extLst>
              <a:ext uri="{FF2B5EF4-FFF2-40B4-BE49-F238E27FC236}">
                <a16:creationId xmlns:a16="http://schemas.microsoft.com/office/drawing/2014/main" id="{2E5102EC-1B1C-460A-99A7-1C2BF38DA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0200" y="1574800"/>
            <a:ext cx="7366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finds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seals</a:t>
            </a:r>
          </a:p>
        </p:txBody>
      </p:sp>
      <p:sp>
        <p:nvSpPr>
          <p:cNvPr id="332808" name="Rectangle 8">
            <a:extLst>
              <a:ext uri="{FF2B5EF4-FFF2-40B4-BE49-F238E27FC236}">
                <a16:creationId xmlns:a16="http://schemas.microsoft.com/office/drawing/2014/main" id="{D9C4E2DF-D180-4740-905C-70AA90DE0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5435600"/>
            <a:ext cx="241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/a</a:t>
            </a:r>
          </a:p>
        </p:txBody>
      </p:sp>
      <p:sp>
        <p:nvSpPr>
          <p:cNvPr id="332810" name="Rectangle 10">
            <a:extLst>
              <a:ext uri="{FF2B5EF4-FFF2-40B4-BE49-F238E27FC236}">
                <a16:creationId xmlns:a16="http://schemas.microsoft.com/office/drawing/2014/main" id="{102A8827-0908-47FA-A4A6-289CB6C65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2029" y="5435600"/>
            <a:ext cx="176330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ɪ/</a:t>
            </a:r>
          </a:p>
        </p:txBody>
      </p:sp>
      <p:grpSp>
        <p:nvGrpSpPr>
          <p:cNvPr id="332917" name="Group 117">
            <a:extLst>
              <a:ext uri="{FF2B5EF4-FFF2-40B4-BE49-F238E27FC236}">
                <a16:creationId xmlns:a16="http://schemas.microsoft.com/office/drawing/2014/main" id="{359C49F9-6221-4361-A3B6-F0782315548D}"/>
              </a:ext>
            </a:extLst>
          </p:cNvPr>
          <p:cNvGrpSpPr>
            <a:grpSpLocks/>
          </p:cNvGrpSpPr>
          <p:nvPr/>
        </p:nvGrpSpPr>
        <p:grpSpPr bwMode="auto">
          <a:xfrm>
            <a:off x="928688" y="2247900"/>
            <a:ext cx="660400" cy="3060700"/>
            <a:chOff x="585" y="1416"/>
            <a:chExt cx="416" cy="1928"/>
          </a:xfrm>
        </p:grpSpPr>
        <p:sp>
          <p:nvSpPr>
            <p:cNvPr id="332803" name="Text Box 3">
              <a:extLst>
                <a:ext uri="{FF2B5EF4-FFF2-40B4-BE49-F238E27FC236}">
                  <a16:creationId xmlns:a16="http://schemas.microsoft.com/office/drawing/2014/main" id="{7A8CC9B1-5E39-4FE4-B48C-CE7F515F66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8" y="1416"/>
              <a:ext cx="320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  <p:sp>
          <p:nvSpPr>
            <p:cNvPr id="332805" name="Text Box 5">
              <a:extLst>
                <a:ext uri="{FF2B5EF4-FFF2-40B4-BE49-F238E27FC236}">
                  <a16:creationId xmlns:a16="http://schemas.microsoft.com/office/drawing/2014/main" id="{6C664667-AF2B-4B33-A13D-3EA4BC6E50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1864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  <p:sp>
          <p:nvSpPr>
            <p:cNvPr id="332806" name="Text Box 6">
              <a:extLst>
                <a:ext uri="{FF2B5EF4-FFF2-40B4-BE49-F238E27FC236}">
                  <a16:creationId xmlns:a16="http://schemas.microsoft.com/office/drawing/2014/main" id="{A4F0AB5C-6D5A-4537-960D-D2AA035F07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" y="2296"/>
              <a:ext cx="37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Gipfel</a:t>
              </a:r>
            </a:p>
          </p:txBody>
        </p:sp>
        <p:sp>
          <p:nvSpPr>
            <p:cNvPr id="332819" name="Rectangle 19">
              <a:extLst>
                <a:ext uri="{FF2B5EF4-FFF2-40B4-BE49-F238E27FC236}">
                  <a16:creationId xmlns:a16="http://schemas.microsoft.com/office/drawing/2014/main" id="{60744A69-10CC-4D98-8E51-E0873E6A9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5" y="2834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2820" name="Rectangle 20">
              <a:extLst>
                <a:ext uri="{FF2B5EF4-FFF2-40B4-BE49-F238E27FC236}">
                  <a16:creationId xmlns:a16="http://schemas.microsoft.com/office/drawing/2014/main" id="{FDB39BC1-8D47-4626-A85F-6C744CDDE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5" y="2834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grpSp>
          <p:nvGrpSpPr>
            <p:cNvPr id="332822" name="Group 22">
              <a:extLst>
                <a:ext uri="{FF2B5EF4-FFF2-40B4-BE49-F238E27FC236}">
                  <a16:creationId xmlns:a16="http://schemas.microsoft.com/office/drawing/2014/main" id="{B4FF9407-CEEB-475E-9333-3E4C7B88E7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2512"/>
              <a:ext cx="304" cy="336"/>
              <a:chOff x="1312" y="2304"/>
              <a:chExt cx="928" cy="464"/>
            </a:xfrm>
          </p:grpSpPr>
          <p:sp>
            <p:nvSpPr>
              <p:cNvPr id="332823" name="Line 23">
                <a:extLst>
                  <a:ext uri="{FF2B5EF4-FFF2-40B4-BE49-F238E27FC236}">
                    <a16:creationId xmlns:a16="http://schemas.microsoft.com/office/drawing/2014/main" id="{910B6EF1-3BEC-468A-9247-32F1CA16CD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2824" name="Line 24">
                <a:extLst>
                  <a:ext uri="{FF2B5EF4-FFF2-40B4-BE49-F238E27FC236}">
                    <a16:creationId xmlns:a16="http://schemas.microsoft.com/office/drawing/2014/main" id="{1C62D712-D137-4D27-B6B8-CB86DB12C7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2826" name="Line 26">
              <a:extLst>
                <a:ext uri="{FF2B5EF4-FFF2-40B4-BE49-F238E27FC236}">
                  <a16:creationId xmlns:a16="http://schemas.microsoft.com/office/drawing/2014/main" id="{0E5EF42B-D508-417D-935C-B215DA949B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302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2827" name="Line 27">
              <a:extLst>
                <a:ext uri="{FF2B5EF4-FFF2-40B4-BE49-F238E27FC236}">
                  <a16:creationId xmlns:a16="http://schemas.microsoft.com/office/drawing/2014/main" id="{89B64DB5-F050-4AD7-8208-AF3D4FE9F7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44" y="3040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2828" name="Line 28">
              <a:extLst>
                <a:ext uri="{FF2B5EF4-FFF2-40B4-BE49-F238E27FC236}">
                  <a16:creationId xmlns:a16="http://schemas.microsoft.com/office/drawing/2014/main" id="{6C97523F-C6E3-4EB2-8F8B-B2DA7564E0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4" y="204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2880" name="Line 80">
              <a:extLst>
                <a:ext uri="{FF2B5EF4-FFF2-40B4-BE49-F238E27FC236}">
                  <a16:creationId xmlns:a16="http://schemas.microsoft.com/office/drawing/2014/main" id="{7F4CEABE-B6D2-4229-9A9A-00ACA89C9D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4" y="158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32893" name="Rectangle 93">
            <a:extLst>
              <a:ext uri="{FF2B5EF4-FFF2-40B4-BE49-F238E27FC236}">
                <a16:creationId xmlns:a16="http://schemas.microsoft.com/office/drawing/2014/main" id="{051CB63A-E958-46CC-8E6A-6C30A1599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0200" y="54356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/s</a:t>
            </a:r>
          </a:p>
        </p:txBody>
      </p:sp>
      <p:sp>
        <p:nvSpPr>
          <p:cNvPr id="332894" name="Rectangle 94">
            <a:extLst>
              <a:ext uri="{FF2B5EF4-FFF2-40B4-BE49-F238E27FC236}">
                <a16:creationId xmlns:a16="http://schemas.microsoft.com/office/drawing/2014/main" id="{F61B3E79-A798-414D-ADA7-4136203C4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4768" y="5435600"/>
            <a:ext cx="128240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i:</a:t>
            </a:r>
          </a:p>
        </p:txBody>
      </p:sp>
      <p:sp>
        <p:nvSpPr>
          <p:cNvPr id="332895" name="Rectangle 95">
            <a:extLst>
              <a:ext uri="{FF2B5EF4-FFF2-40B4-BE49-F238E27FC236}">
                <a16:creationId xmlns:a16="http://schemas.microsoft.com/office/drawing/2014/main" id="{9F758EA6-2C1D-40C3-ACB0-9623B3EA8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113" y="5435600"/>
            <a:ext cx="587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332890" name="Text Box 90">
            <a:extLst>
              <a:ext uri="{FF2B5EF4-FFF2-40B4-BE49-F238E27FC236}">
                <a16:creationId xmlns:a16="http://schemas.microsoft.com/office/drawing/2014/main" id="{BABAC779-7D1F-407E-8E8B-681B1FF0D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2400" y="3695700"/>
            <a:ext cx="6477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Anlaut</a:t>
            </a:r>
          </a:p>
        </p:txBody>
      </p:sp>
      <p:grpSp>
        <p:nvGrpSpPr>
          <p:cNvPr id="332921" name="Group 121">
            <a:extLst>
              <a:ext uri="{FF2B5EF4-FFF2-40B4-BE49-F238E27FC236}">
                <a16:creationId xmlns:a16="http://schemas.microsoft.com/office/drawing/2014/main" id="{04961774-71DA-45E3-8C08-EB1112BDE298}"/>
              </a:ext>
            </a:extLst>
          </p:cNvPr>
          <p:cNvGrpSpPr>
            <a:grpSpLocks/>
          </p:cNvGrpSpPr>
          <p:nvPr/>
        </p:nvGrpSpPr>
        <p:grpSpPr bwMode="auto">
          <a:xfrm>
            <a:off x="6745288" y="2222500"/>
            <a:ext cx="2019300" cy="3162300"/>
            <a:chOff x="4249" y="1400"/>
            <a:chExt cx="1272" cy="1992"/>
          </a:xfrm>
        </p:grpSpPr>
        <p:sp>
          <p:nvSpPr>
            <p:cNvPr id="332817" name="Rectangle 17">
              <a:extLst>
                <a:ext uri="{FF2B5EF4-FFF2-40B4-BE49-F238E27FC236}">
                  <a16:creationId xmlns:a16="http://schemas.microsoft.com/office/drawing/2014/main" id="{33D8BEEC-8FF1-4286-8E9D-F590BFC00B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5" y="286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2825" name="Line 25">
              <a:extLst>
                <a:ext uri="{FF2B5EF4-FFF2-40B4-BE49-F238E27FC236}">
                  <a16:creationId xmlns:a16="http://schemas.microsoft.com/office/drawing/2014/main" id="{28FC817C-C42E-4A8F-9761-0C0CC8754D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73" y="305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2881" name="Rectangle 81">
              <a:extLst>
                <a:ext uri="{FF2B5EF4-FFF2-40B4-BE49-F238E27FC236}">
                  <a16:creationId xmlns:a16="http://schemas.microsoft.com/office/drawing/2014/main" id="{9CA133DD-9396-456D-A018-0529E117D7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9" y="286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grpSp>
          <p:nvGrpSpPr>
            <p:cNvPr id="332882" name="Group 82">
              <a:extLst>
                <a:ext uri="{FF2B5EF4-FFF2-40B4-BE49-F238E27FC236}">
                  <a16:creationId xmlns:a16="http://schemas.microsoft.com/office/drawing/2014/main" id="{09260CBE-DEBE-46D8-B2CB-13EDE1ADA7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24" y="2512"/>
              <a:ext cx="304" cy="336"/>
              <a:chOff x="1312" y="2304"/>
              <a:chExt cx="928" cy="464"/>
            </a:xfrm>
          </p:grpSpPr>
          <p:sp>
            <p:nvSpPr>
              <p:cNvPr id="332883" name="Line 83">
                <a:extLst>
                  <a:ext uri="{FF2B5EF4-FFF2-40B4-BE49-F238E27FC236}">
                    <a16:creationId xmlns:a16="http://schemas.microsoft.com/office/drawing/2014/main" id="{4E21F9D2-6C22-4B7C-B417-0A982C1C8E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2884" name="Line 84">
                <a:extLst>
                  <a:ext uri="{FF2B5EF4-FFF2-40B4-BE49-F238E27FC236}">
                    <a16:creationId xmlns:a16="http://schemas.microsoft.com/office/drawing/2014/main" id="{9EC3187F-8BE6-4960-B230-3F9FCB871D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2885" name="Text Box 85">
              <a:extLst>
                <a:ext uri="{FF2B5EF4-FFF2-40B4-BE49-F238E27FC236}">
                  <a16:creationId xmlns:a16="http://schemas.microsoft.com/office/drawing/2014/main" id="{C701245C-EC81-4547-91B9-02C8345C8E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4" y="2328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Koda</a:t>
              </a:r>
            </a:p>
          </p:txBody>
        </p:sp>
        <p:grpSp>
          <p:nvGrpSpPr>
            <p:cNvPr id="332886" name="Group 86">
              <a:extLst>
                <a:ext uri="{FF2B5EF4-FFF2-40B4-BE49-F238E27FC236}">
                  <a16:creationId xmlns:a16="http://schemas.microsoft.com/office/drawing/2014/main" id="{0F76C805-3F50-4015-8CAB-F650F3AE24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16" y="2048"/>
              <a:ext cx="464" cy="304"/>
              <a:chOff x="1312" y="2304"/>
              <a:chExt cx="928" cy="464"/>
            </a:xfrm>
          </p:grpSpPr>
          <p:sp>
            <p:nvSpPr>
              <p:cNvPr id="332887" name="Line 87">
                <a:extLst>
                  <a:ext uri="{FF2B5EF4-FFF2-40B4-BE49-F238E27FC236}">
                    <a16:creationId xmlns:a16="http://schemas.microsoft.com/office/drawing/2014/main" id="{280BD9AB-0F56-41A1-915E-48BBCD8D0F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2888" name="Line 88">
                <a:extLst>
                  <a:ext uri="{FF2B5EF4-FFF2-40B4-BE49-F238E27FC236}">
                    <a16:creationId xmlns:a16="http://schemas.microsoft.com/office/drawing/2014/main" id="{0AE9AD8A-A357-412C-9130-2FBCED441D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2889" name="Text Box 89">
              <a:extLst>
                <a:ext uri="{FF2B5EF4-FFF2-40B4-BE49-F238E27FC236}">
                  <a16:creationId xmlns:a16="http://schemas.microsoft.com/office/drawing/2014/main" id="{D943BFFB-096B-4A1B-89C9-0781BABDBD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0" y="1400"/>
              <a:ext cx="37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*Silbe</a:t>
              </a:r>
            </a:p>
          </p:txBody>
        </p:sp>
        <p:sp>
          <p:nvSpPr>
            <p:cNvPr id="332891" name="Text Box 91">
              <a:extLst>
                <a:ext uri="{FF2B5EF4-FFF2-40B4-BE49-F238E27FC236}">
                  <a16:creationId xmlns:a16="http://schemas.microsoft.com/office/drawing/2014/main" id="{610EEB04-1677-48B1-A46B-5551647F98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4" y="1896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  <p:sp>
          <p:nvSpPr>
            <p:cNvPr id="332892" name="Text Box 92">
              <a:extLst>
                <a:ext uri="{FF2B5EF4-FFF2-40B4-BE49-F238E27FC236}">
                  <a16:creationId xmlns:a16="http://schemas.microsoft.com/office/drawing/2014/main" id="{D52748C8-5D70-409F-8D23-6B7A80C71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94" y="2328"/>
              <a:ext cx="37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Gipfel</a:t>
              </a:r>
            </a:p>
          </p:txBody>
        </p:sp>
        <p:grpSp>
          <p:nvGrpSpPr>
            <p:cNvPr id="332896" name="Group 96">
              <a:extLst>
                <a:ext uri="{FF2B5EF4-FFF2-40B4-BE49-F238E27FC236}">
                  <a16:creationId xmlns:a16="http://schemas.microsoft.com/office/drawing/2014/main" id="{8EF6DA08-E612-4B7F-9DE0-488512CAF5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2" y="1616"/>
              <a:ext cx="752" cy="720"/>
              <a:chOff x="2496" y="1392"/>
              <a:chExt cx="1760" cy="960"/>
            </a:xfrm>
          </p:grpSpPr>
          <p:sp>
            <p:nvSpPr>
              <p:cNvPr id="332897" name="Line 97">
                <a:extLst>
                  <a:ext uri="{FF2B5EF4-FFF2-40B4-BE49-F238E27FC236}">
                    <a16:creationId xmlns:a16="http://schemas.microsoft.com/office/drawing/2014/main" id="{8115B12A-DB5C-44C7-B996-9AC2598B4B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6" y="1392"/>
                <a:ext cx="1152" cy="9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2898" name="Line 98">
                <a:extLst>
                  <a:ext uri="{FF2B5EF4-FFF2-40B4-BE49-F238E27FC236}">
                    <a16:creationId xmlns:a16="http://schemas.microsoft.com/office/drawing/2014/main" id="{42DA892E-B36D-46DA-975A-1C43185963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8" y="1408"/>
                <a:ext cx="608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2899" name="Rectangle 99">
              <a:extLst>
                <a:ext uri="{FF2B5EF4-FFF2-40B4-BE49-F238E27FC236}">
                  <a16:creationId xmlns:a16="http://schemas.microsoft.com/office/drawing/2014/main" id="{6128CE68-EDE4-437B-8C1D-1FC697CFB5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9" y="286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2900" name="Line 100">
              <a:extLst>
                <a:ext uri="{FF2B5EF4-FFF2-40B4-BE49-F238E27FC236}">
                  <a16:creationId xmlns:a16="http://schemas.microsoft.com/office/drawing/2014/main" id="{7E0AEEDC-65C9-48E7-BBE0-35457A781B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8" y="252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2901" name="Rectangle 101">
              <a:extLst>
                <a:ext uri="{FF2B5EF4-FFF2-40B4-BE49-F238E27FC236}">
                  <a16:creationId xmlns:a16="http://schemas.microsoft.com/office/drawing/2014/main" id="{6B127E2C-3E60-419D-994F-419669A91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3" y="2866"/>
              <a:ext cx="144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2902" name="Rectangle 102">
              <a:extLst>
                <a:ext uri="{FF2B5EF4-FFF2-40B4-BE49-F238E27FC236}">
                  <a16:creationId xmlns:a16="http://schemas.microsoft.com/office/drawing/2014/main" id="{999EAB6F-8403-4238-B871-E5B034A545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7" y="286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2903" name="Line 103">
              <a:extLst>
                <a:ext uri="{FF2B5EF4-FFF2-40B4-BE49-F238E27FC236}">
                  <a16:creationId xmlns:a16="http://schemas.microsoft.com/office/drawing/2014/main" id="{E70BD3C2-98F3-49FE-AA57-FDC4C67DBD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8" y="305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2904" name="Line 104">
              <a:extLst>
                <a:ext uri="{FF2B5EF4-FFF2-40B4-BE49-F238E27FC236}">
                  <a16:creationId xmlns:a16="http://schemas.microsoft.com/office/drawing/2014/main" id="{D92326A0-478F-4BAB-9EFF-0AB1D18C24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45" y="305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grpSp>
          <p:nvGrpSpPr>
            <p:cNvPr id="332906" name="Group 106">
              <a:extLst>
                <a:ext uri="{FF2B5EF4-FFF2-40B4-BE49-F238E27FC236}">
                  <a16:creationId xmlns:a16="http://schemas.microsoft.com/office/drawing/2014/main" id="{0D49ED1B-0B33-4B49-80F9-3B8E99A1F67E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624" y="3056"/>
              <a:ext cx="304" cy="336"/>
              <a:chOff x="1312" y="2304"/>
              <a:chExt cx="928" cy="464"/>
            </a:xfrm>
          </p:grpSpPr>
          <p:sp>
            <p:nvSpPr>
              <p:cNvPr id="332907" name="Line 107">
                <a:extLst>
                  <a:ext uri="{FF2B5EF4-FFF2-40B4-BE49-F238E27FC236}">
                    <a16:creationId xmlns:a16="http://schemas.microsoft.com/office/drawing/2014/main" id="{F3A8DA0C-8DFD-42CB-AFAF-AB1A49D18F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2908" name="Line 108">
                <a:extLst>
                  <a:ext uri="{FF2B5EF4-FFF2-40B4-BE49-F238E27FC236}">
                    <a16:creationId xmlns:a16="http://schemas.microsoft.com/office/drawing/2014/main" id="{6EFD48E4-EFB3-45F4-B9BF-C0FF16A3E4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grpSp>
          <p:nvGrpSpPr>
            <p:cNvPr id="332909" name="Group 109">
              <a:extLst>
                <a:ext uri="{FF2B5EF4-FFF2-40B4-BE49-F238E27FC236}">
                  <a16:creationId xmlns:a16="http://schemas.microsoft.com/office/drawing/2014/main" id="{1E37108C-A4D0-4E3F-83D7-822DC03D29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36" y="2496"/>
              <a:ext cx="304" cy="336"/>
              <a:chOff x="1312" y="2304"/>
              <a:chExt cx="928" cy="464"/>
            </a:xfrm>
          </p:grpSpPr>
          <p:sp>
            <p:nvSpPr>
              <p:cNvPr id="332910" name="Line 110">
                <a:extLst>
                  <a:ext uri="{FF2B5EF4-FFF2-40B4-BE49-F238E27FC236}">
                    <a16:creationId xmlns:a16="http://schemas.microsoft.com/office/drawing/2014/main" id="{297720E9-1316-4FAE-B780-5B6D1847C1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2911" name="Line 111">
                <a:extLst>
                  <a:ext uri="{FF2B5EF4-FFF2-40B4-BE49-F238E27FC236}">
                    <a16:creationId xmlns:a16="http://schemas.microsoft.com/office/drawing/2014/main" id="{76A5D37D-77D2-47C3-AEE9-3BAC199F73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sp>
        <p:nvSpPr>
          <p:cNvPr id="332912" name="Rectangle 112">
            <a:extLst>
              <a:ext uri="{FF2B5EF4-FFF2-40B4-BE49-F238E27FC236}">
                <a16:creationId xmlns:a16="http://schemas.microsoft.com/office/drawing/2014/main" id="{732B5DB6-6D9E-43E5-BBBF-E4BBD7281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3288" y="5435600"/>
            <a:ext cx="3286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m/</a:t>
            </a:r>
          </a:p>
        </p:txBody>
      </p:sp>
      <p:sp>
        <p:nvSpPr>
          <p:cNvPr id="332922" name="Text Box 122" descr="Pergament">
            <a:extLst>
              <a:ext uri="{FF2B5EF4-FFF2-40B4-BE49-F238E27FC236}">
                <a16:creationId xmlns:a16="http://schemas.microsoft.com/office/drawing/2014/main" id="{2FCEB76C-B108-4570-8F2B-FF6FFE9D1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863" y="5865813"/>
            <a:ext cx="3133725" cy="6604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905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Silben haben nicht mehr als 3 X-Positionen im Reim</a:t>
            </a:r>
          </a:p>
        </p:txBody>
      </p:sp>
      <p:sp>
        <p:nvSpPr>
          <p:cNvPr id="332923" name="AutoShape 123">
            <a:extLst>
              <a:ext uri="{FF2B5EF4-FFF2-40B4-BE49-F238E27FC236}">
                <a16:creationId xmlns:a16="http://schemas.microsoft.com/office/drawing/2014/main" id="{7A9C1978-29F6-454A-A692-A20FC7782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4521200"/>
            <a:ext cx="914400" cy="3556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32924" name="AutoShape 124">
            <a:extLst>
              <a:ext uri="{FF2B5EF4-FFF2-40B4-BE49-F238E27FC236}">
                <a16:creationId xmlns:a16="http://schemas.microsoft.com/office/drawing/2014/main" id="{81B1AD0F-BEEF-4CA6-9EEA-41DE3BC59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4521200"/>
            <a:ext cx="1244600" cy="3556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32925" name="AutoShape 125">
            <a:extLst>
              <a:ext uri="{FF2B5EF4-FFF2-40B4-BE49-F238E27FC236}">
                <a16:creationId xmlns:a16="http://schemas.microsoft.com/office/drawing/2014/main" id="{17F091AD-89BA-4118-8DB9-36B084A568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0" y="4521200"/>
            <a:ext cx="1244600" cy="3556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32926" name="AutoShape 126">
            <a:extLst>
              <a:ext uri="{FF2B5EF4-FFF2-40B4-BE49-F238E27FC236}">
                <a16:creationId xmlns:a16="http://schemas.microsoft.com/office/drawing/2014/main" id="{08F69A03-A283-4617-964C-443E459D1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5500" y="4521200"/>
            <a:ext cx="1701800" cy="3556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 anchor="ctr">
            <a:spAutoFit/>
          </a:bodyPr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2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2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2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2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2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2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2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2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2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2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2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2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2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2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2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2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332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922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>
            <a:extLst>
              <a:ext uri="{FF2B5EF4-FFF2-40B4-BE49-F238E27FC236}">
                <a16:creationId xmlns:a16="http://schemas.microsoft.com/office/drawing/2014/main" id="{FF4BA162-96F9-489E-B378-5E2A998F96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Silben-Reim</a:t>
            </a:r>
          </a:p>
        </p:txBody>
      </p:sp>
      <p:sp>
        <p:nvSpPr>
          <p:cNvPr id="333934" name="Text Box 110" descr="Pergament">
            <a:extLst>
              <a:ext uri="{FF2B5EF4-FFF2-40B4-BE49-F238E27FC236}">
                <a16:creationId xmlns:a16="http://schemas.microsoft.com/office/drawing/2014/main" id="{69F0A6B8-CD40-4599-AD23-77E1A342D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863" y="5332413"/>
            <a:ext cx="3133725" cy="935037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905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Betonte</a:t>
            </a:r>
            <a:r>
              <a:rPr lang="de-DE" altLang="de-DE" sz="2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 Silben haben mindestens 2 X-Positionen im Reim</a:t>
            </a:r>
          </a:p>
        </p:txBody>
      </p:sp>
      <p:grpSp>
        <p:nvGrpSpPr>
          <p:cNvPr id="333990" name="Group 166">
            <a:extLst>
              <a:ext uri="{FF2B5EF4-FFF2-40B4-BE49-F238E27FC236}">
                <a16:creationId xmlns:a16="http://schemas.microsoft.com/office/drawing/2014/main" id="{F0A9FDFA-C2FC-4D93-8D1A-032E690D7538}"/>
              </a:ext>
            </a:extLst>
          </p:cNvPr>
          <p:cNvGrpSpPr>
            <a:grpSpLocks/>
          </p:cNvGrpSpPr>
          <p:nvPr/>
        </p:nvGrpSpPr>
        <p:grpSpPr bwMode="auto">
          <a:xfrm>
            <a:off x="889000" y="1638300"/>
            <a:ext cx="1589088" cy="3557588"/>
            <a:chOff x="560" y="1032"/>
            <a:chExt cx="1001" cy="2241"/>
          </a:xfrm>
        </p:grpSpPr>
        <p:grpSp>
          <p:nvGrpSpPr>
            <p:cNvPr id="333877" name="Group 53">
              <a:extLst>
                <a:ext uri="{FF2B5EF4-FFF2-40B4-BE49-F238E27FC236}">
                  <a16:creationId xmlns:a16="http://schemas.microsoft.com/office/drawing/2014/main" id="{4325EF67-7A1C-4133-A6AD-26BAF5193A36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1203" y="2688"/>
              <a:ext cx="304" cy="336"/>
              <a:chOff x="1312" y="2304"/>
              <a:chExt cx="928" cy="464"/>
            </a:xfrm>
          </p:grpSpPr>
          <p:sp>
            <p:nvSpPr>
              <p:cNvPr id="333878" name="Line 54">
                <a:extLst>
                  <a:ext uri="{FF2B5EF4-FFF2-40B4-BE49-F238E27FC236}">
                    <a16:creationId xmlns:a16="http://schemas.microsoft.com/office/drawing/2014/main" id="{A4D0CBE0-A8E6-4BE3-8EDC-A077CAC91B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3879" name="Line 55">
                <a:extLst>
                  <a:ext uri="{FF2B5EF4-FFF2-40B4-BE49-F238E27FC236}">
                    <a16:creationId xmlns:a16="http://schemas.microsoft.com/office/drawing/2014/main" id="{C0D73C91-E316-423E-9E0E-138FB0A294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3939" name="Text Box 115">
              <a:extLst>
                <a:ext uri="{FF2B5EF4-FFF2-40B4-BE49-F238E27FC236}">
                  <a16:creationId xmlns:a16="http://schemas.microsoft.com/office/drawing/2014/main" id="{97843434-0280-456D-A336-541A70A8D0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6" y="1032"/>
              <a:ext cx="320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  <p:sp>
          <p:nvSpPr>
            <p:cNvPr id="333940" name="Text Box 116">
              <a:extLst>
                <a:ext uri="{FF2B5EF4-FFF2-40B4-BE49-F238E27FC236}">
                  <a16:creationId xmlns:a16="http://schemas.microsoft.com/office/drawing/2014/main" id="{BA5DADBE-326D-40C3-AD45-A913C159A7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0" y="1944"/>
              <a:ext cx="40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Anlaut</a:t>
              </a:r>
            </a:p>
          </p:txBody>
        </p:sp>
        <p:sp>
          <p:nvSpPr>
            <p:cNvPr id="333941" name="Text Box 117">
              <a:extLst>
                <a:ext uri="{FF2B5EF4-FFF2-40B4-BE49-F238E27FC236}">
                  <a16:creationId xmlns:a16="http://schemas.microsoft.com/office/drawing/2014/main" id="{D4DF2538-7875-4B25-8313-F2926C5AD4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4" y="1512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  <p:sp>
          <p:nvSpPr>
            <p:cNvPr id="333942" name="Text Box 118">
              <a:extLst>
                <a:ext uri="{FF2B5EF4-FFF2-40B4-BE49-F238E27FC236}">
                  <a16:creationId xmlns:a16="http://schemas.microsoft.com/office/drawing/2014/main" id="{9DA8D0CF-B1B2-4EB7-A426-89BE7D717A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4" y="1944"/>
              <a:ext cx="37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Gipfel</a:t>
              </a:r>
            </a:p>
          </p:txBody>
        </p:sp>
        <p:sp>
          <p:nvSpPr>
            <p:cNvPr id="333943" name="Rectangle 119">
              <a:extLst>
                <a:ext uri="{FF2B5EF4-FFF2-40B4-BE49-F238E27FC236}">
                  <a16:creationId xmlns:a16="http://schemas.microsoft.com/office/drawing/2014/main" id="{10289414-9ABA-4D9A-B449-C2DFB72D43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9" y="3040"/>
              <a:ext cx="15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/b</a:t>
              </a:r>
            </a:p>
          </p:txBody>
        </p:sp>
        <p:sp>
          <p:nvSpPr>
            <p:cNvPr id="333945" name="Rectangle 121">
              <a:extLst>
                <a:ext uri="{FF2B5EF4-FFF2-40B4-BE49-F238E27FC236}">
                  <a16:creationId xmlns:a16="http://schemas.microsoft.com/office/drawing/2014/main" id="{38F798EF-FBB9-4B59-BD81-906D6A0DA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9" y="3040"/>
              <a:ext cx="14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i:/</a:t>
              </a:r>
            </a:p>
          </p:txBody>
        </p:sp>
        <p:grpSp>
          <p:nvGrpSpPr>
            <p:cNvPr id="333946" name="Group 122">
              <a:extLst>
                <a:ext uri="{FF2B5EF4-FFF2-40B4-BE49-F238E27FC236}">
                  <a16:creationId xmlns:a16="http://schemas.microsoft.com/office/drawing/2014/main" id="{8DFC4490-1408-4333-BE58-C8C86E4285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84" y="1232"/>
              <a:ext cx="560" cy="720"/>
              <a:chOff x="2496" y="1392"/>
              <a:chExt cx="1760" cy="960"/>
            </a:xfrm>
          </p:grpSpPr>
          <p:sp>
            <p:nvSpPr>
              <p:cNvPr id="333947" name="Line 123">
                <a:extLst>
                  <a:ext uri="{FF2B5EF4-FFF2-40B4-BE49-F238E27FC236}">
                    <a16:creationId xmlns:a16="http://schemas.microsoft.com/office/drawing/2014/main" id="{B062ECEC-AEDA-4A91-B04A-2A304354D3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6" y="1392"/>
                <a:ext cx="1152" cy="9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3948" name="Line 124">
                <a:extLst>
                  <a:ext uri="{FF2B5EF4-FFF2-40B4-BE49-F238E27FC236}">
                    <a16:creationId xmlns:a16="http://schemas.microsoft.com/office/drawing/2014/main" id="{86E2F237-1609-4EAB-8082-590CD23161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8" y="1408"/>
                <a:ext cx="608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3949" name="Rectangle 125">
              <a:extLst>
                <a:ext uri="{FF2B5EF4-FFF2-40B4-BE49-F238E27FC236}">
                  <a16:creationId xmlns:a16="http://schemas.microsoft.com/office/drawing/2014/main" id="{4B8D92ED-4AF4-463E-A714-AEAD9144CE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" y="2482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3950" name="Line 126">
              <a:extLst>
                <a:ext uri="{FF2B5EF4-FFF2-40B4-BE49-F238E27FC236}">
                  <a16:creationId xmlns:a16="http://schemas.microsoft.com/office/drawing/2014/main" id="{EA8D519A-C53B-4627-8C20-0A089E46C9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6" y="214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3951" name="Rectangle 127">
              <a:extLst>
                <a:ext uri="{FF2B5EF4-FFF2-40B4-BE49-F238E27FC236}">
                  <a16:creationId xmlns:a16="http://schemas.microsoft.com/office/drawing/2014/main" id="{CF2DAC2F-079C-41F3-8E86-F8D87D5087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5" y="2482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3952" name="Rectangle 128">
              <a:extLst>
                <a:ext uri="{FF2B5EF4-FFF2-40B4-BE49-F238E27FC236}">
                  <a16:creationId xmlns:a16="http://schemas.microsoft.com/office/drawing/2014/main" id="{459317BB-C422-4C71-A269-1BEFA1A781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5" y="2482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grpSp>
          <p:nvGrpSpPr>
            <p:cNvPr id="333953" name="Group 129">
              <a:extLst>
                <a:ext uri="{FF2B5EF4-FFF2-40B4-BE49-F238E27FC236}">
                  <a16:creationId xmlns:a16="http://schemas.microsoft.com/office/drawing/2014/main" id="{11D78544-5BCB-4FF2-BEA0-071D9B3F45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4" y="2160"/>
              <a:ext cx="304" cy="336"/>
              <a:chOff x="1312" y="2304"/>
              <a:chExt cx="928" cy="464"/>
            </a:xfrm>
          </p:grpSpPr>
          <p:sp>
            <p:nvSpPr>
              <p:cNvPr id="333954" name="Line 130">
                <a:extLst>
                  <a:ext uri="{FF2B5EF4-FFF2-40B4-BE49-F238E27FC236}">
                    <a16:creationId xmlns:a16="http://schemas.microsoft.com/office/drawing/2014/main" id="{DA0D7632-1810-4A73-9253-57DC2DABA0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3955" name="Line 131">
                <a:extLst>
                  <a:ext uri="{FF2B5EF4-FFF2-40B4-BE49-F238E27FC236}">
                    <a16:creationId xmlns:a16="http://schemas.microsoft.com/office/drawing/2014/main" id="{0D8BA1DF-29FD-4DD4-AF42-098686379D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3956" name="Line 132">
              <a:extLst>
                <a:ext uri="{FF2B5EF4-FFF2-40B4-BE49-F238E27FC236}">
                  <a16:creationId xmlns:a16="http://schemas.microsoft.com/office/drawing/2014/main" id="{686A9B4B-EEA8-49BD-A8A2-86E463E3CB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6" y="268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3959" name="Line 135">
              <a:extLst>
                <a:ext uri="{FF2B5EF4-FFF2-40B4-BE49-F238E27FC236}">
                  <a16:creationId xmlns:a16="http://schemas.microsoft.com/office/drawing/2014/main" id="{D1A046C6-1D3E-4599-91BE-6742173178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169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3988" name="Group 164">
            <a:extLst>
              <a:ext uri="{FF2B5EF4-FFF2-40B4-BE49-F238E27FC236}">
                <a16:creationId xmlns:a16="http://schemas.microsoft.com/office/drawing/2014/main" id="{7A0F9082-D66F-4A40-BF13-252C885E5C3B}"/>
              </a:ext>
            </a:extLst>
          </p:cNvPr>
          <p:cNvGrpSpPr>
            <a:grpSpLocks/>
          </p:cNvGrpSpPr>
          <p:nvPr/>
        </p:nvGrpSpPr>
        <p:grpSpPr bwMode="auto">
          <a:xfrm>
            <a:off x="2540000" y="1638300"/>
            <a:ext cx="1589088" cy="3557588"/>
            <a:chOff x="1600" y="1048"/>
            <a:chExt cx="1001" cy="2241"/>
          </a:xfrm>
        </p:grpSpPr>
        <p:grpSp>
          <p:nvGrpSpPr>
            <p:cNvPr id="333963" name="Group 139">
              <a:extLst>
                <a:ext uri="{FF2B5EF4-FFF2-40B4-BE49-F238E27FC236}">
                  <a16:creationId xmlns:a16="http://schemas.microsoft.com/office/drawing/2014/main" id="{21F052CA-EF6B-4CCF-A800-475669257C6A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2243" y="2704"/>
              <a:ext cx="304" cy="336"/>
              <a:chOff x="1312" y="2304"/>
              <a:chExt cx="928" cy="464"/>
            </a:xfrm>
          </p:grpSpPr>
          <p:sp>
            <p:nvSpPr>
              <p:cNvPr id="333964" name="Line 140">
                <a:extLst>
                  <a:ext uri="{FF2B5EF4-FFF2-40B4-BE49-F238E27FC236}">
                    <a16:creationId xmlns:a16="http://schemas.microsoft.com/office/drawing/2014/main" id="{E07BAA32-D6C1-45FE-8636-89DFC681D7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3965" name="Line 141">
                <a:extLst>
                  <a:ext uri="{FF2B5EF4-FFF2-40B4-BE49-F238E27FC236}">
                    <a16:creationId xmlns:a16="http://schemas.microsoft.com/office/drawing/2014/main" id="{C645E5C7-5A56-47D0-8D47-43CF3983E7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3966" name="Text Box 142">
              <a:extLst>
                <a:ext uri="{FF2B5EF4-FFF2-40B4-BE49-F238E27FC236}">
                  <a16:creationId xmlns:a16="http://schemas.microsoft.com/office/drawing/2014/main" id="{681D7FC3-8A5E-42B6-9C42-CC49D8A184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048"/>
              <a:ext cx="320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  <p:sp>
          <p:nvSpPr>
            <p:cNvPr id="333967" name="Text Box 143">
              <a:extLst>
                <a:ext uri="{FF2B5EF4-FFF2-40B4-BE49-F238E27FC236}">
                  <a16:creationId xmlns:a16="http://schemas.microsoft.com/office/drawing/2014/main" id="{A0390328-C076-40AF-99CC-E2882000AD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0" y="1960"/>
              <a:ext cx="40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Anlaut</a:t>
              </a:r>
            </a:p>
          </p:txBody>
        </p:sp>
        <p:sp>
          <p:nvSpPr>
            <p:cNvPr id="333968" name="Text Box 144">
              <a:extLst>
                <a:ext uri="{FF2B5EF4-FFF2-40B4-BE49-F238E27FC236}">
                  <a16:creationId xmlns:a16="http://schemas.microsoft.com/office/drawing/2014/main" id="{8014E0A7-A4E2-42F5-B9CA-F2CAAC9FEC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4" y="1528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  <p:sp>
          <p:nvSpPr>
            <p:cNvPr id="333969" name="Text Box 145">
              <a:extLst>
                <a:ext uri="{FF2B5EF4-FFF2-40B4-BE49-F238E27FC236}">
                  <a16:creationId xmlns:a16="http://schemas.microsoft.com/office/drawing/2014/main" id="{1017A225-F661-4089-8CAD-075EA811D8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4" y="1960"/>
              <a:ext cx="37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Gipfel</a:t>
              </a:r>
            </a:p>
          </p:txBody>
        </p:sp>
        <p:sp>
          <p:nvSpPr>
            <p:cNvPr id="333970" name="Rectangle 146">
              <a:extLst>
                <a:ext uri="{FF2B5EF4-FFF2-40B4-BE49-F238E27FC236}">
                  <a16:creationId xmlns:a16="http://schemas.microsoft.com/office/drawing/2014/main" id="{384B09E7-C12D-485F-9D47-7A341DF90E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8" y="3056"/>
              <a:ext cx="1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/t</a:t>
              </a:r>
            </a:p>
          </p:txBody>
        </p:sp>
        <p:sp>
          <p:nvSpPr>
            <p:cNvPr id="333971" name="Rectangle 147">
              <a:extLst>
                <a:ext uri="{FF2B5EF4-FFF2-40B4-BE49-F238E27FC236}">
                  <a16:creationId xmlns:a16="http://schemas.microsoft.com/office/drawing/2014/main" id="{3AC2E79A-0AA1-4390-8D88-4AFB34FB4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5" y="3056"/>
              <a:ext cx="19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u:/</a:t>
              </a:r>
            </a:p>
          </p:txBody>
        </p:sp>
        <p:grpSp>
          <p:nvGrpSpPr>
            <p:cNvPr id="333972" name="Group 148">
              <a:extLst>
                <a:ext uri="{FF2B5EF4-FFF2-40B4-BE49-F238E27FC236}">
                  <a16:creationId xmlns:a16="http://schemas.microsoft.com/office/drawing/2014/main" id="{368DDDEE-5304-42DA-98F7-B042191012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4" y="1248"/>
              <a:ext cx="560" cy="720"/>
              <a:chOff x="2496" y="1392"/>
              <a:chExt cx="1760" cy="960"/>
            </a:xfrm>
          </p:grpSpPr>
          <p:sp>
            <p:nvSpPr>
              <p:cNvPr id="333973" name="Line 149">
                <a:extLst>
                  <a:ext uri="{FF2B5EF4-FFF2-40B4-BE49-F238E27FC236}">
                    <a16:creationId xmlns:a16="http://schemas.microsoft.com/office/drawing/2014/main" id="{AB59CAB3-C3B7-4827-818B-D149B10F2A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6" y="1392"/>
                <a:ext cx="1152" cy="9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3974" name="Line 150">
                <a:extLst>
                  <a:ext uri="{FF2B5EF4-FFF2-40B4-BE49-F238E27FC236}">
                    <a16:creationId xmlns:a16="http://schemas.microsoft.com/office/drawing/2014/main" id="{8E04576D-E81A-4C05-92C5-B809DA695D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8" y="1408"/>
                <a:ext cx="608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3975" name="Rectangle 151">
              <a:extLst>
                <a:ext uri="{FF2B5EF4-FFF2-40B4-BE49-F238E27FC236}">
                  <a16:creationId xmlns:a16="http://schemas.microsoft.com/office/drawing/2014/main" id="{794291B1-1067-414C-84C3-9F630F0A9D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7" y="2498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3976" name="Line 152">
              <a:extLst>
                <a:ext uri="{FF2B5EF4-FFF2-40B4-BE49-F238E27FC236}">
                  <a16:creationId xmlns:a16="http://schemas.microsoft.com/office/drawing/2014/main" id="{52C31D02-D3B3-49E3-89D5-B949580C47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160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3977" name="Rectangle 153">
              <a:extLst>
                <a:ext uri="{FF2B5EF4-FFF2-40B4-BE49-F238E27FC236}">
                  <a16:creationId xmlns:a16="http://schemas.microsoft.com/office/drawing/2014/main" id="{368AA707-28EA-4778-8DB9-DA67846EE7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5" y="2498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3978" name="Rectangle 154">
              <a:extLst>
                <a:ext uri="{FF2B5EF4-FFF2-40B4-BE49-F238E27FC236}">
                  <a16:creationId xmlns:a16="http://schemas.microsoft.com/office/drawing/2014/main" id="{8183B94F-7DAD-4C28-8B2D-C3D7C8106B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498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grpSp>
          <p:nvGrpSpPr>
            <p:cNvPr id="333979" name="Group 155">
              <a:extLst>
                <a:ext uri="{FF2B5EF4-FFF2-40B4-BE49-F238E27FC236}">
                  <a16:creationId xmlns:a16="http://schemas.microsoft.com/office/drawing/2014/main" id="{790446E0-E4CC-4E36-AB60-CC1377BC32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24" y="2176"/>
              <a:ext cx="304" cy="336"/>
              <a:chOff x="1312" y="2304"/>
              <a:chExt cx="928" cy="464"/>
            </a:xfrm>
          </p:grpSpPr>
          <p:sp>
            <p:nvSpPr>
              <p:cNvPr id="333980" name="Line 156">
                <a:extLst>
                  <a:ext uri="{FF2B5EF4-FFF2-40B4-BE49-F238E27FC236}">
                    <a16:creationId xmlns:a16="http://schemas.microsoft.com/office/drawing/2014/main" id="{A0B8156B-68B4-496C-A75C-D84CD34C58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3981" name="Line 157">
                <a:extLst>
                  <a:ext uri="{FF2B5EF4-FFF2-40B4-BE49-F238E27FC236}">
                    <a16:creationId xmlns:a16="http://schemas.microsoft.com/office/drawing/2014/main" id="{F0CF14FE-0F98-4621-8304-82846726DF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3982" name="Line 158">
              <a:extLst>
                <a:ext uri="{FF2B5EF4-FFF2-40B4-BE49-F238E27FC236}">
                  <a16:creationId xmlns:a16="http://schemas.microsoft.com/office/drawing/2014/main" id="{5FA707BD-3469-4EEB-82CF-E61D03903F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70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3983" name="Line 159">
              <a:extLst>
                <a:ext uri="{FF2B5EF4-FFF2-40B4-BE49-F238E27FC236}">
                  <a16:creationId xmlns:a16="http://schemas.microsoft.com/office/drawing/2014/main" id="{782E8412-5558-4648-8B2B-E3C31B2352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4" y="1712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3991" name="Group 167">
            <a:extLst>
              <a:ext uri="{FF2B5EF4-FFF2-40B4-BE49-F238E27FC236}">
                <a16:creationId xmlns:a16="http://schemas.microsoft.com/office/drawing/2014/main" id="{88F59A06-8671-44C1-9CA6-53D6B140E65E}"/>
              </a:ext>
            </a:extLst>
          </p:cNvPr>
          <p:cNvGrpSpPr>
            <a:grpSpLocks/>
          </p:cNvGrpSpPr>
          <p:nvPr/>
        </p:nvGrpSpPr>
        <p:grpSpPr bwMode="auto">
          <a:xfrm>
            <a:off x="4246563" y="1638300"/>
            <a:ext cx="2133600" cy="3557588"/>
            <a:chOff x="2675" y="1064"/>
            <a:chExt cx="1344" cy="2241"/>
          </a:xfrm>
        </p:grpSpPr>
        <p:sp>
          <p:nvSpPr>
            <p:cNvPr id="333851" name="Rectangle 27">
              <a:extLst>
                <a:ext uri="{FF2B5EF4-FFF2-40B4-BE49-F238E27FC236}">
                  <a16:creationId xmlns:a16="http://schemas.microsoft.com/office/drawing/2014/main" id="{E29B0835-616B-4214-97C4-A84D536DDD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0" y="3072"/>
              <a:ext cx="15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/b</a:t>
              </a:r>
            </a:p>
          </p:txBody>
        </p:sp>
        <p:sp>
          <p:nvSpPr>
            <p:cNvPr id="333852" name="Rectangle 28">
              <a:extLst>
                <a:ext uri="{FF2B5EF4-FFF2-40B4-BE49-F238E27FC236}">
                  <a16:creationId xmlns:a16="http://schemas.microsoft.com/office/drawing/2014/main" id="{307A6D28-2C59-463A-8A0C-314E9445CD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7" y="3072"/>
              <a:ext cx="4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ɪ</a:t>
              </a:r>
            </a:p>
          </p:txBody>
        </p:sp>
        <p:sp>
          <p:nvSpPr>
            <p:cNvPr id="333853" name="Rectangle 29">
              <a:extLst>
                <a:ext uri="{FF2B5EF4-FFF2-40B4-BE49-F238E27FC236}">
                  <a16:creationId xmlns:a16="http://schemas.microsoft.com/office/drawing/2014/main" id="{4935AE97-6BF9-4AF2-B91D-A63AD07A04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5" y="3072"/>
              <a:ext cx="1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t/</a:t>
              </a:r>
            </a:p>
          </p:txBody>
        </p:sp>
        <p:sp>
          <p:nvSpPr>
            <p:cNvPr id="333855" name="Rectangle 31">
              <a:extLst>
                <a:ext uri="{FF2B5EF4-FFF2-40B4-BE49-F238E27FC236}">
                  <a16:creationId xmlns:a16="http://schemas.microsoft.com/office/drawing/2014/main" id="{4DF298E4-C10D-4006-BCF8-F750C08AA4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4" y="2514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3859" name="Text Box 35">
              <a:extLst>
                <a:ext uri="{FF2B5EF4-FFF2-40B4-BE49-F238E27FC236}">
                  <a16:creationId xmlns:a16="http://schemas.microsoft.com/office/drawing/2014/main" id="{FE9666A0-FDA9-4B9E-9630-462140854F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3" y="1976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Koda</a:t>
              </a:r>
            </a:p>
          </p:txBody>
        </p:sp>
        <p:grpSp>
          <p:nvGrpSpPr>
            <p:cNvPr id="333860" name="Group 36">
              <a:extLst>
                <a:ext uri="{FF2B5EF4-FFF2-40B4-BE49-F238E27FC236}">
                  <a16:creationId xmlns:a16="http://schemas.microsoft.com/office/drawing/2014/main" id="{1804A77E-DFDD-42BA-ADF3-83EF3C1416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5" y="1696"/>
              <a:ext cx="464" cy="304"/>
              <a:chOff x="1312" y="2304"/>
              <a:chExt cx="928" cy="464"/>
            </a:xfrm>
          </p:grpSpPr>
          <p:sp>
            <p:nvSpPr>
              <p:cNvPr id="333861" name="Line 37">
                <a:extLst>
                  <a:ext uri="{FF2B5EF4-FFF2-40B4-BE49-F238E27FC236}">
                    <a16:creationId xmlns:a16="http://schemas.microsoft.com/office/drawing/2014/main" id="{6218CC76-34C8-4C0B-B716-F028F2948B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3862" name="Line 38">
                <a:extLst>
                  <a:ext uri="{FF2B5EF4-FFF2-40B4-BE49-F238E27FC236}">
                    <a16:creationId xmlns:a16="http://schemas.microsoft.com/office/drawing/2014/main" id="{39C0D995-8821-428B-8A7C-BEA5E550D9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3863" name="Text Box 39">
              <a:extLst>
                <a:ext uri="{FF2B5EF4-FFF2-40B4-BE49-F238E27FC236}">
                  <a16:creationId xmlns:a16="http://schemas.microsoft.com/office/drawing/2014/main" id="{534303EF-1EB3-42AC-B013-6F44EEFF12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3" y="1064"/>
              <a:ext cx="320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  <p:sp>
          <p:nvSpPr>
            <p:cNvPr id="333864" name="Text Box 40">
              <a:extLst>
                <a:ext uri="{FF2B5EF4-FFF2-40B4-BE49-F238E27FC236}">
                  <a16:creationId xmlns:a16="http://schemas.microsoft.com/office/drawing/2014/main" id="{780C679C-A28D-4B98-8D1B-1CB50175B2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5" y="1976"/>
              <a:ext cx="40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Anlaut</a:t>
              </a:r>
            </a:p>
          </p:txBody>
        </p:sp>
        <p:sp>
          <p:nvSpPr>
            <p:cNvPr id="333865" name="Text Box 41">
              <a:extLst>
                <a:ext uri="{FF2B5EF4-FFF2-40B4-BE49-F238E27FC236}">
                  <a16:creationId xmlns:a16="http://schemas.microsoft.com/office/drawing/2014/main" id="{67AFCAA2-FA06-45DA-972A-61105689F5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3" y="1544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  <p:sp>
          <p:nvSpPr>
            <p:cNvPr id="333866" name="Text Box 42">
              <a:extLst>
                <a:ext uri="{FF2B5EF4-FFF2-40B4-BE49-F238E27FC236}">
                  <a16:creationId xmlns:a16="http://schemas.microsoft.com/office/drawing/2014/main" id="{52274910-BD17-415D-B401-0856684DC7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73" y="1976"/>
              <a:ext cx="37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Gipfel</a:t>
              </a:r>
            </a:p>
          </p:txBody>
        </p:sp>
        <p:grpSp>
          <p:nvGrpSpPr>
            <p:cNvPr id="333867" name="Group 43">
              <a:extLst>
                <a:ext uri="{FF2B5EF4-FFF2-40B4-BE49-F238E27FC236}">
                  <a16:creationId xmlns:a16="http://schemas.microsoft.com/office/drawing/2014/main" id="{27C6FED0-0D60-4565-9187-3F2372A194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51" y="1264"/>
              <a:ext cx="752" cy="720"/>
              <a:chOff x="2496" y="1392"/>
              <a:chExt cx="1760" cy="960"/>
            </a:xfrm>
          </p:grpSpPr>
          <p:sp>
            <p:nvSpPr>
              <p:cNvPr id="333868" name="Line 44">
                <a:extLst>
                  <a:ext uri="{FF2B5EF4-FFF2-40B4-BE49-F238E27FC236}">
                    <a16:creationId xmlns:a16="http://schemas.microsoft.com/office/drawing/2014/main" id="{FD6BADEC-BD2A-4751-AE8C-C0F00C3A16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6" y="1392"/>
                <a:ext cx="1152" cy="9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3869" name="Line 45">
                <a:extLst>
                  <a:ext uri="{FF2B5EF4-FFF2-40B4-BE49-F238E27FC236}">
                    <a16:creationId xmlns:a16="http://schemas.microsoft.com/office/drawing/2014/main" id="{ECBF05C8-531A-43BF-9F01-AB4B1B9D42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8" y="1408"/>
                <a:ext cx="608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3870" name="Rectangle 46">
              <a:extLst>
                <a:ext uri="{FF2B5EF4-FFF2-40B4-BE49-F238E27FC236}">
                  <a16:creationId xmlns:a16="http://schemas.microsoft.com/office/drawing/2014/main" id="{97E5B604-2132-40D0-93FC-5779F660FE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8" y="2514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3871" name="Line 47">
              <a:extLst>
                <a:ext uri="{FF2B5EF4-FFF2-40B4-BE49-F238E27FC236}">
                  <a16:creationId xmlns:a16="http://schemas.microsoft.com/office/drawing/2014/main" id="{CC21E6BB-D334-4109-9702-0A8BEB3A61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7" y="217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3873" name="Rectangle 49">
              <a:extLst>
                <a:ext uri="{FF2B5EF4-FFF2-40B4-BE49-F238E27FC236}">
                  <a16:creationId xmlns:a16="http://schemas.microsoft.com/office/drawing/2014/main" id="{DD438E37-34EC-410F-B77F-61B369F3B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4" y="2514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3874" name="Line 50">
              <a:extLst>
                <a:ext uri="{FF2B5EF4-FFF2-40B4-BE49-F238E27FC236}">
                  <a16:creationId xmlns:a16="http://schemas.microsoft.com/office/drawing/2014/main" id="{A78EDEA3-1157-46E3-A069-16194314A8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7" y="2720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3875" name="Line 51">
              <a:extLst>
                <a:ext uri="{FF2B5EF4-FFF2-40B4-BE49-F238E27FC236}">
                  <a16:creationId xmlns:a16="http://schemas.microsoft.com/office/drawing/2014/main" id="{E8A6B62D-4CCE-4B1D-9BF7-F45CCD87EA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3" y="2720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3984" name="Line 160">
              <a:extLst>
                <a:ext uri="{FF2B5EF4-FFF2-40B4-BE49-F238E27FC236}">
                  <a16:creationId xmlns:a16="http://schemas.microsoft.com/office/drawing/2014/main" id="{7FB8D660-BF0D-4EED-B05C-4683E8C114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9" y="217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3985" name="Line 161">
              <a:extLst>
                <a:ext uri="{FF2B5EF4-FFF2-40B4-BE49-F238E27FC236}">
                  <a16:creationId xmlns:a16="http://schemas.microsoft.com/office/drawing/2014/main" id="{9AFD35E9-90A2-41BD-A65A-FE553E7882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3" y="217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3986" name="Line 162">
              <a:extLst>
                <a:ext uri="{FF2B5EF4-FFF2-40B4-BE49-F238E27FC236}">
                  <a16:creationId xmlns:a16="http://schemas.microsoft.com/office/drawing/2014/main" id="{C0F8FDD2-E093-467C-AC91-6C7CE0B075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3" y="273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4017" name="Group 193">
            <a:extLst>
              <a:ext uri="{FF2B5EF4-FFF2-40B4-BE49-F238E27FC236}">
                <a16:creationId xmlns:a16="http://schemas.microsoft.com/office/drawing/2014/main" id="{C1FA43C4-31FA-4BE4-9225-8BF1E6F736ED}"/>
              </a:ext>
            </a:extLst>
          </p:cNvPr>
          <p:cNvGrpSpPr>
            <a:grpSpLocks/>
          </p:cNvGrpSpPr>
          <p:nvPr/>
        </p:nvGrpSpPr>
        <p:grpSpPr bwMode="auto">
          <a:xfrm>
            <a:off x="6934200" y="1638300"/>
            <a:ext cx="1539875" cy="3554413"/>
            <a:chOff x="4368" y="1048"/>
            <a:chExt cx="970" cy="2239"/>
          </a:xfrm>
        </p:grpSpPr>
        <p:sp>
          <p:nvSpPr>
            <p:cNvPr id="333996" name="Text Box 172">
              <a:extLst>
                <a:ext uri="{FF2B5EF4-FFF2-40B4-BE49-F238E27FC236}">
                  <a16:creationId xmlns:a16="http://schemas.microsoft.com/office/drawing/2014/main" id="{CBBB2B0D-E38D-41B0-934E-0F4DF6E776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4" y="1048"/>
              <a:ext cx="320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Silbe</a:t>
              </a:r>
            </a:p>
          </p:txBody>
        </p:sp>
        <p:sp>
          <p:nvSpPr>
            <p:cNvPr id="333997" name="Text Box 173">
              <a:extLst>
                <a:ext uri="{FF2B5EF4-FFF2-40B4-BE49-F238E27FC236}">
                  <a16:creationId xmlns:a16="http://schemas.microsoft.com/office/drawing/2014/main" id="{A55B2A69-3A7E-4A0F-99D3-1085397639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960"/>
              <a:ext cx="40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Anlaut</a:t>
              </a:r>
            </a:p>
          </p:txBody>
        </p:sp>
        <p:sp>
          <p:nvSpPr>
            <p:cNvPr id="333998" name="Text Box 174">
              <a:extLst>
                <a:ext uri="{FF2B5EF4-FFF2-40B4-BE49-F238E27FC236}">
                  <a16:creationId xmlns:a16="http://schemas.microsoft.com/office/drawing/2014/main" id="{A06DA2C9-B6A6-4E5F-9DE7-E2FEFFA505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2" y="1528"/>
              <a:ext cx="33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Reim</a:t>
              </a:r>
            </a:p>
          </p:txBody>
        </p:sp>
        <p:sp>
          <p:nvSpPr>
            <p:cNvPr id="333999" name="Text Box 175">
              <a:extLst>
                <a:ext uri="{FF2B5EF4-FFF2-40B4-BE49-F238E27FC236}">
                  <a16:creationId xmlns:a16="http://schemas.microsoft.com/office/drawing/2014/main" id="{39722E4F-BE34-4F3B-806B-AFF50A8367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2" y="1960"/>
              <a:ext cx="37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Gipfel</a:t>
              </a:r>
            </a:p>
          </p:txBody>
        </p:sp>
        <p:sp>
          <p:nvSpPr>
            <p:cNvPr id="334000" name="Rectangle 176">
              <a:extLst>
                <a:ext uri="{FF2B5EF4-FFF2-40B4-BE49-F238E27FC236}">
                  <a16:creationId xmlns:a16="http://schemas.microsoft.com/office/drawing/2014/main" id="{5A5281F9-956D-47EA-896E-692BA7566A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6" y="3056"/>
              <a:ext cx="1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/t</a:t>
              </a:r>
            </a:p>
          </p:txBody>
        </p:sp>
        <p:sp>
          <p:nvSpPr>
            <p:cNvPr id="334001" name="Rectangle 177">
              <a:extLst>
                <a:ext uri="{FF2B5EF4-FFF2-40B4-BE49-F238E27FC236}">
                  <a16:creationId xmlns:a16="http://schemas.microsoft.com/office/drawing/2014/main" id="{50EE98D7-82B4-40C5-90DC-2AD4945DDC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9" y="3056"/>
              <a:ext cx="15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ʊ/</a:t>
              </a:r>
            </a:p>
          </p:txBody>
        </p:sp>
        <p:grpSp>
          <p:nvGrpSpPr>
            <p:cNvPr id="334002" name="Group 178">
              <a:extLst>
                <a:ext uri="{FF2B5EF4-FFF2-40B4-BE49-F238E27FC236}">
                  <a16:creationId xmlns:a16="http://schemas.microsoft.com/office/drawing/2014/main" id="{F1517CE0-DFE5-4CD2-9266-E049F4B967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92" y="1248"/>
              <a:ext cx="560" cy="720"/>
              <a:chOff x="2496" y="1392"/>
              <a:chExt cx="1760" cy="960"/>
            </a:xfrm>
          </p:grpSpPr>
          <p:sp>
            <p:nvSpPr>
              <p:cNvPr id="334003" name="Line 179">
                <a:extLst>
                  <a:ext uri="{FF2B5EF4-FFF2-40B4-BE49-F238E27FC236}">
                    <a16:creationId xmlns:a16="http://schemas.microsoft.com/office/drawing/2014/main" id="{D2BFA6B1-A310-49D1-9B1B-7B8B05BED9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6" y="1392"/>
                <a:ext cx="1152" cy="96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4004" name="Line 180">
                <a:extLst>
                  <a:ext uri="{FF2B5EF4-FFF2-40B4-BE49-F238E27FC236}">
                    <a16:creationId xmlns:a16="http://schemas.microsoft.com/office/drawing/2014/main" id="{CFF53D99-A523-4B4A-8685-DDA880E894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8" y="1408"/>
                <a:ext cx="608" cy="33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4005" name="Rectangle 181">
              <a:extLst>
                <a:ext uri="{FF2B5EF4-FFF2-40B4-BE49-F238E27FC236}">
                  <a16:creationId xmlns:a16="http://schemas.microsoft.com/office/drawing/2014/main" id="{58AE661B-F52A-4E08-8254-F5CEB7E8AC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5" y="2498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4006" name="Line 182">
              <a:extLst>
                <a:ext uri="{FF2B5EF4-FFF2-40B4-BE49-F238E27FC236}">
                  <a16:creationId xmlns:a16="http://schemas.microsoft.com/office/drawing/2014/main" id="{97C08F99-711B-4D1D-8A24-89E40D6F81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44" y="2160"/>
              <a:ext cx="0" cy="304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4008" name="Rectangle 184">
              <a:extLst>
                <a:ext uri="{FF2B5EF4-FFF2-40B4-BE49-F238E27FC236}">
                  <a16:creationId xmlns:a16="http://schemas.microsoft.com/office/drawing/2014/main" id="{B0A77194-B462-47B1-9A41-9B02518F1A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" y="2498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4012" name="Line 188">
              <a:extLst>
                <a:ext uri="{FF2B5EF4-FFF2-40B4-BE49-F238E27FC236}">
                  <a16:creationId xmlns:a16="http://schemas.microsoft.com/office/drawing/2014/main" id="{0550167E-C2C3-4D6E-BEF0-5A287F91D2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44" y="2704"/>
              <a:ext cx="0" cy="304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4013" name="Line 189">
              <a:extLst>
                <a:ext uri="{FF2B5EF4-FFF2-40B4-BE49-F238E27FC236}">
                  <a16:creationId xmlns:a16="http://schemas.microsoft.com/office/drawing/2014/main" id="{5FFD36DD-0915-4FD4-9E5E-B78AEB38CB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52" y="1712"/>
              <a:ext cx="0" cy="304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4014" name="Line 190">
              <a:extLst>
                <a:ext uri="{FF2B5EF4-FFF2-40B4-BE49-F238E27FC236}">
                  <a16:creationId xmlns:a16="http://schemas.microsoft.com/office/drawing/2014/main" id="{828F1F5B-42F6-482A-9D7B-B441FEDD9E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6" y="2176"/>
              <a:ext cx="0" cy="304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4015" name="Line 191">
              <a:extLst>
                <a:ext uri="{FF2B5EF4-FFF2-40B4-BE49-F238E27FC236}">
                  <a16:creationId xmlns:a16="http://schemas.microsoft.com/office/drawing/2014/main" id="{58D53B08-32B3-4F80-9610-1D366AF040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20" y="2704"/>
              <a:ext cx="0" cy="304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34018" name="Text Box 194" descr="Pergament">
            <a:extLst>
              <a:ext uri="{FF2B5EF4-FFF2-40B4-BE49-F238E27FC236}">
                <a16:creationId xmlns:a16="http://schemas.microsoft.com/office/drawing/2014/main" id="{D83EDF5B-BB70-408E-BE3A-750B625F9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7063" y="5332413"/>
            <a:ext cx="3133725" cy="6604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905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Unbetonte</a:t>
            </a:r>
            <a:r>
              <a:rPr lang="de-DE" altLang="de-DE" sz="2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 Silben haben eine X-Position im Reim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33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34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934" grpId="0" animBg="1" autoUpdateAnimBg="0"/>
      <p:bldP spid="334018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>
            <a:extLst>
              <a:ext uri="{FF2B5EF4-FFF2-40B4-BE49-F238E27FC236}">
                <a16:creationId xmlns:a16="http://schemas.microsoft.com/office/drawing/2014/main" id="{66971DC3-7804-4EDB-921F-ECDEBA9520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Schwere und leichte Silben</a:t>
            </a:r>
          </a:p>
        </p:txBody>
      </p:sp>
      <p:grpSp>
        <p:nvGrpSpPr>
          <p:cNvPr id="353324" name="Group 44">
            <a:extLst>
              <a:ext uri="{FF2B5EF4-FFF2-40B4-BE49-F238E27FC236}">
                <a16:creationId xmlns:a16="http://schemas.microsoft.com/office/drawing/2014/main" id="{1FA25F45-2EF4-481B-9BE8-3039306B135D}"/>
              </a:ext>
            </a:extLst>
          </p:cNvPr>
          <p:cNvGrpSpPr>
            <a:grpSpLocks/>
          </p:cNvGrpSpPr>
          <p:nvPr/>
        </p:nvGrpSpPr>
        <p:grpSpPr bwMode="auto">
          <a:xfrm>
            <a:off x="850900" y="1638300"/>
            <a:ext cx="3686175" cy="3640138"/>
            <a:chOff x="536" y="1032"/>
            <a:chExt cx="2322" cy="2293"/>
          </a:xfrm>
        </p:grpSpPr>
        <p:grpSp>
          <p:nvGrpSpPr>
            <p:cNvPr id="353322" name="Group 42">
              <a:extLst>
                <a:ext uri="{FF2B5EF4-FFF2-40B4-BE49-F238E27FC236}">
                  <a16:creationId xmlns:a16="http://schemas.microsoft.com/office/drawing/2014/main" id="{609DC6B5-283A-443A-85DF-0C703FA327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1032"/>
              <a:ext cx="1049" cy="1680"/>
              <a:chOff x="960" y="1032"/>
              <a:chExt cx="1049" cy="1680"/>
            </a:xfrm>
          </p:grpSpPr>
          <p:sp>
            <p:nvSpPr>
              <p:cNvPr id="353287" name="Text Box 7">
                <a:extLst>
                  <a:ext uri="{FF2B5EF4-FFF2-40B4-BE49-F238E27FC236}">
                    <a16:creationId xmlns:a16="http://schemas.microsoft.com/office/drawing/2014/main" id="{7F1E3401-96E3-42DE-94BB-9B37682B15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12" y="1032"/>
                <a:ext cx="320" cy="2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1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Silbe</a:t>
                </a:r>
              </a:p>
            </p:txBody>
          </p:sp>
          <p:sp>
            <p:nvSpPr>
              <p:cNvPr id="353288" name="Text Box 8">
                <a:extLst>
                  <a:ext uri="{FF2B5EF4-FFF2-40B4-BE49-F238E27FC236}">
                    <a16:creationId xmlns:a16="http://schemas.microsoft.com/office/drawing/2014/main" id="{B5775EBE-96AC-4528-B50A-42394E738A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0" y="1944"/>
                <a:ext cx="504" cy="2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1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(Anlaut)</a:t>
                </a:r>
              </a:p>
            </p:txBody>
          </p:sp>
          <p:sp>
            <p:nvSpPr>
              <p:cNvPr id="353289" name="Text Box 9">
                <a:extLst>
                  <a:ext uri="{FF2B5EF4-FFF2-40B4-BE49-F238E27FC236}">
                    <a16:creationId xmlns:a16="http://schemas.microsoft.com/office/drawing/2014/main" id="{356E55C8-114D-4878-B4A9-C98CE0871D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4" y="1944"/>
                <a:ext cx="336" cy="2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1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Reim</a:t>
                </a:r>
              </a:p>
            </p:txBody>
          </p:sp>
          <p:sp>
            <p:nvSpPr>
              <p:cNvPr id="353298" name="Rectangle 18">
                <a:extLst>
                  <a:ext uri="{FF2B5EF4-FFF2-40B4-BE49-F238E27FC236}">
                    <a16:creationId xmlns:a16="http://schemas.microsoft.com/office/drawing/2014/main" id="{15615518-957E-4811-9E54-87F3763B2F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3" y="2498"/>
                <a:ext cx="96" cy="2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1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X</a:t>
                </a:r>
              </a:p>
            </p:txBody>
          </p:sp>
          <p:sp>
            <p:nvSpPr>
              <p:cNvPr id="353299" name="Rectangle 19">
                <a:extLst>
                  <a:ext uri="{FF2B5EF4-FFF2-40B4-BE49-F238E27FC236}">
                    <a16:creationId xmlns:a16="http://schemas.microsoft.com/office/drawing/2014/main" id="{D2DFC4D7-1268-495F-8992-4B952CF3E9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3" y="2498"/>
                <a:ext cx="96" cy="2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1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X</a:t>
                </a:r>
              </a:p>
            </p:txBody>
          </p:sp>
          <p:grpSp>
            <p:nvGrpSpPr>
              <p:cNvPr id="353300" name="Group 20">
                <a:extLst>
                  <a:ext uri="{FF2B5EF4-FFF2-40B4-BE49-F238E27FC236}">
                    <a16:creationId xmlns:a16="http://schemas.microsoft.com/office/drawing/2014/main" id="{87D9D447-176C-43E1-98A9-116B8D9492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176"/>
                <a:ext cx="304" cy="336"/>
                <a:chOff x="1312" y="2304"/>
                <a:chExt cx="928" cy="464"/>
              </a:xfrm>
            </p:grpSpPr>
            <p:sp>
              <p:nvSpPr>
                <p:cNvPr id="353301" name="Line 21">
                  <a:extLst>
                    <a:ext uri="{FF2B5EF4-FFF2-40B4-BE49-F238E27FC236}">
                      <a16:creationId xmlns:a16="http://schemas.microsoft.com/office/drawing/2014/main" id="{F0D03164-5476-4B39-86EB-3F13F49122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12" y="2304"/>
                  <a:ext cx="465" cy="46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46038" rIns="0" bIns="46038">
                  <a:spAutoFit/>
                </a:bodyPr>
                <a:lstStyle/>
                <a:p>
                  <a:endParaRPr lang="de-DE"/>
                </a:p>
              </p:txBody>
            </p:sp>
            <p:sp>
              <p:nvSpPr>
                <p:cNvPr id="353302" name="Line 22">
                  <a:extLst>
                    <a:ext uri="{FF2B5EF4-FFF2-40B4-BE49-F238E27FC236}">
                      <a16:creationId xmlns:a16="http://schemas.microsoft.com/office/drawing/2014/main" id="{69041800-4E3F-4D21-8287-320218A4E9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5" y="2304"/>
                  <a:ext cx="465" cy="46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46038" rIns="0" bIns="46038">
                  <a:spAutoFit/>
                </a:bodyPr>
                <a:lstStyle/>
                <a:p>
                  <a:endParaRPr lang="de-DE"/>
                </a:p>
              </p:txBody>
            </p:sp>
          </p:grpSp>
          <p:grpSp>
            <p:nvGrpSpPr>
              <p:cNvPr id="353305" name="Group 25">
                <a:extLst>
                  <a:ext uri="{FF2B5EF4-FFF2-40B4-BE49-F238E27FC236}">
                    <a16:creationId xmlns:a16="http://schemas.microsoft.com/office/drawing/2014/main" id="{CE0E6825-B592-40D9-A1A6-B65ADBC0550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52" y="1200"/>
                <a:ext cx="656" cy="736"/>
                <a:chOff x="1312" y="2304"/>
                <a:chExt cx="928" cy="464"/>
              </a:xfrm>
            </p:grpSpPr>
            <p:sp>
              <p:nvSpPr>
                <p:cNvPr id="353306" name="Line 26">
                  <a:extLst>
                    <a:ext uri="{FF2B5EF4-FFF2-40B4-BE49-F238E27FC236}">
                      <a16:creationId xmlns:a16="http://schemas.microsoft.com/office/drawing/2014/main" id="{8D933F89-F3DD-4539-A640-E19FABD59D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12" y="2304"/>
                  <a:ext cx="465" cy="46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46038" rIns="0" bIns="46038">
                  <a:spAutoFit/>
                </a:bodyPr>
                <a:lstStyle/>
                <a:p>
                  <a:endParaRPr lang="de-DE"/>
                </a:p>
              </p:txBody>
            </p:sp>
            <p:sp>
              <p:nvSpPr>
                <p:cNvPr id="353307" name="Line 27">
                  <a:extLst>
                    <a:ext uri="{FF2B5EF4-FFF2-40B4-BE49-F238E27FC236}">
                      <a16:creationId xmlns:a16="http://schemas.microsoft.com/office/drawing/2014/main" id="{C2BA3F74-16C2-48A7-A4F4-A22ADB77F8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5" y="2304"/>
                  <a:ext cx="465" cy="46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46038" rIns="0" bIns="46038">
                  <a:spAutoFit/>
                </a:bodyPr>
                <a:lstStyle/>
                <a:p>
                  <a:endParaRPr lang="de-DE"/>
                </a:p>
              </p:txBody>
            </p:sp>
          </p:grpSp>
        </p:grpSp>
        <p:sp>
          <p:nvSpPr>
            <p:cNvPr id="353320" name="Text Box 40" descr="Pergament">
              <a:extLst>
                <a:ext uri="{FF2B5EF4-FFF2-40B4-BE49-F238E27FC236}">
                  <a16:creationId xmlns:a16="http://schemas.microsoft.com/office/drawing/2014/main" id="{92882B80-DFBB-462E-B728-2503A7140F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" y="2781"/>
              <a:ext cx="2322" cy="544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28575">
              <a:solidFill>
                <a:schemeClr val="tx2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lIns="7200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Eine Silbe, deren Reim wenigstens zwei X-Positionen aufweist, ist eine schwere Silbe</a:t>
              </a:r>
            </a:p>
          </p:txBody>
        </p:sp>
      </p:grpSp>
      <p:grpSp>
        <p:nvGrpSpPr>
          <p:cNvPr id="353325" name="Group 45">
            <a:extLst>
              <a:ext uri="{FF2B5EF4-FFF2-40B4-BE49-F238E27FC236}">
                <a16:creationId xmlns:a16="http://schemas.microsoft.com/office/drawing/2014/main" id="{D2763B64-1C30-472E-8C81-41E19B7AE4D3}"/>
              </a:ext>
            </a:extLst>
          </p:cNvPr>
          <p:cNvGrpSpPr>
            <a:grpSpLocks/>
          </p:cNvGrpSpPr>
          <p:nvPr/>
        </p:nvGrpSpPr>
        <p:grpSpPr bwMode="auto">
          <a:xfrm>
            <a:off x="5016500" y="1612900"/>
            <a:ext cx="3686175" cy="3417888"/>
            <a:chOff x="3160" y="1016"/>
            <a:chExt cx="2322" cy="2153"/>
          </a:xfrm>
        </p:grpSpPr>
        <p:grpSp>
          <p:nvGrpSpPr>
            <p:cNvPr id="353323" name="Group 43">
              <a:extLst>
                <a:ext uri="{FF2B5EF4-FFF2-40B4-BE49-F238E27FC236}">
                  <a16:creationId xmlns:a16="http://schemas.microsoft.com/office/drawing/2014/main" id="{CF2BB0FF-FDA0-4C50-A2F6-3726889FF3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12" y="1016"/>
              <a:ext cx="960" cy="1648"/>
              <a:chOff x="3264" y="1016"/>
              <a:chExt cx="960" cy="1648"/>
            </a:xfrm>
          </p:grpSpPr>
          <p:sp>
            <p:nvSpPr>
              <p:cNvPr id="353308" name="Text Box 28">
                <a:extLst>
                  <a:ext uri="{FF2B5EF4-FFF2-40B4-BE49-F238E27FC236}">
                    <a16:creationId xmlns:a16="http://schemas.microsoft.com/office/drawing/2014/main" id="{E7058ADC-3B93-4D77-9554-F274D611E6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16" y="1016"/>
                <a:ext cx="320" cy="2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1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Silbe</a:t>
                </a:r>
              </a:p>
            </p:txBody>
          </p:sp>
          <p:sp>
            <p:nvSpPr>
              <p:cNvPr id="353309" name="Text Box 29">
                <a:extLst>
                  <a:ext uri="{FF2B5EF4-FFF2-40B4-BE49-F238E27FC236}">
                    <a16:creationId xmlns:a16="http://schemas.microsoft.com/office/drawing/2014/main" id="{76869FB8-441D-4807-B3D2-AC9893C27B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64" y="1928"/>
                <a:ext cx="504" cy="2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1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(Anlaut)</a:t>
                </a:r>
              </a:p>
            </p:txBody>
          </p:sp>
          <p:sp>
            <p:nvSpPr>
              <p:cNvPr id="353310" name="Text Box 30">
                <a:extLst>
                  <a:ext uri="{FF2B5EF4-FFF2-40B4-BE49-F238E27FC236}">
                    <a16:creationId xmlns:a16="http://schemas.microsoft.com/office/drawing/2014/main" id="{8F99CDAC-F0C8-47F5-88AC-35C25B7246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8" y="1928"/>
                <a:ext cx="336" cy="2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1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Reim</a:t>
                </a:r>
              </a:p>
            </p:txBody>
          </p:sp>
          <p:sp>
            <p:nvSpPr>
              <p:cNvPr id="353312" name="Rectangle 32">
                <a:extLst>
                  <a:ext uri="{FF2B5EF4-FFF2-40B4-BE49-F238E27FC236}">
                    <a16:creationId xmlns:a16="http://schemas.microsoft.com/office/drawing/2014/main" id="{2E3465FB-D8E3-4420-9B7D-BACFE2F7CD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7" y="2450"/>
                <a:ext cx="96" cy="2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1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X</a:t>
                </a:r>
              </a:p>
            </p:txBody>
          </p:sp>
          <p:grpSp>
            <p:nvGrpSpPr>
              <p:cNvPr id="353316" name="Group 36">
                <a:extLst>
                  <a:ext uri="{FF2B5EF4-FFF2-40B4-BE49-F238E27FC236}">
                    <a16:creationId xmlns:a16="http://schemas.microsoft.com/office/drawing/2014/main" id="{638CB9E0-B0A0-4901-9BF1-CB1B515838D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184"/>
                <a:ext cx="656" cy="736"/>
                <a:chOff x="1312" y="2304"/>
                <a:chExt cx="928" cy="464"/>
              </a:xfrm>
            </p:grpSpPr>
            <p:sp>
              <p:nvSpPr>
                <p:cNvPr id="353317" name="Line 37">
                  <a:extLst>
                    <a:ext uri="{FF2B5EF4-FFF2-40B4-BE49-F238E27FC236}">
                      <a16:creationId xmlns:a16="http://schemas.microsoft.com/office/drawing/2014/main" id="{20548B58-4130-4F56-80B5-D3B4906C26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312" y="2304"/>
                  <a:ext cx="465" cy="46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46038" rIns="0" bIns="46038">
                  <a:spAutoFit/>
                </a:bodyPr>
                <a:lstStyle/>
                <a:p>
                  <a:endParaRPr lang="de-DE"/>
                </a:p>
              </p:txBody>
            </p:sp>
            <p:sp>
              <p:nvSpPr>
                <p:cNvPr id="353318" name="Line 38">
                  <a:extLst>
                    <a:ext uri="{FF2B5EF4-FFF2-40B4-BE49-F238E27FC236}">
                      <a16:creationId xmlns:a16="http://schemas.microsoft.com/office/drawing/2014/main" id="{E00B2F27-E06B-4152-9AE6-97A41DA633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775" y="2304"/>
                  <a:ext cx="465" cy="46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tIns="46038" rIns="0" bIns="46038">
                  <a:spAutoFit/>
                </a:bodyPr>
                <a:lstStyle/>
                <a:p>
                  <a:endParaRPr lang="de-DE"/>
                </a:p>
              </p:txBody>
            </p:sp>
          </p:grpSp>
          <p:sp>
            <p:nvSpPr>
              <p:cNvPr id="353319" name="Line 39">
                <a:extLst>
                  <a:ext uri="{FF2B5EF4-FFF2-40B4-BE49-F238E27FC236}">
                    <a16:creationId xmlns:a16="http://schemas.microsoft.com/office/drawing/2014/main" id="{F3BE6DD5-DC0B-4FEB-907F-C0CF0066C4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04" y="2104"/>
                <a:ext cx="0" cy="36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53321" name="Text Box 41" descr="Pergament">
              <a:extLst>
                <a:ext uri="{FF2B5EF4-FFF2-40B4-BE49-F238E27FC236}">
                  <a16:creationId xmlns:a16="http://schemas.microsoft.com/office/drawing/2014/main" id="{5E2429B5-ECC3-4747-A5F4-20678D0B07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0" y="2781"/>
              <a:ext cx="2322" cy="38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28575">
              <a:solidFill>
                <a:schemeClr val="tx2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lIns="7200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Eine Silbe, deren Reim nur eine </a:t>
              </a:r>
              <a:br>
                <a:rPr lang="de-DE" altLang="de-DE" sz="1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</a:br>
              <a:r>
                <a:rPr lang="de-DE" altLang="de-DE" sz="18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X-Position hat, ist eine leichte Silbe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5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>
            <a:extLst>
              <a:ext uri="{FF2B5EF4-FFF2-40B4-BE49-F238E27FC236}">
                <a16:creationId xmlns:a16="http://schemas.microsoft.com/office/drawing/2014/main" id="{72B6E850-F4EA-463B-A873-7B420F2425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Die Kernsilbe</a:t>
            </a:r>
          </a:p>
        </p:txBody>
      </p:sp>
      <p:sp>
        <p:nvSpPr>
          <p:cNvPr id="334851" name="Rectangle 3">
            <a:extLst>
              <a:ext uri="{FF2B5EF4-FFF2-40B4-BE49-F238E27FC236}">
                <a16:creationId xmlns:a16="http://schemas.microsoft.com/office/drawing/2014/main" id="{93888774-1B1A-41D3-92E9-4F164F6CFA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74800"/>
            <a:ext cx="8686800" cy="474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altLang="de-DE" sz="2000"/>
              <a:t>Jede Silbe hat einen </a:t>
            </a:r>
            <a:r>
              <a:rPr lang="de-DE" altLang="de-DE" sz="2000">
                <a:solidFill>
                  <a:schemeClr val="accent2"/>
                </a:solidFill>
              </a:rPr>
              <a:t>Sonoritätsgipfel</a:t>
            </a:r>
            <a:r>
              <a:rPr lang="de-DE" altLang="de-DE" sz="2000"/>
              <a:t>, den </a:t>
            </a:r>
            <a:r>
              <a:rPr lang="de-DE" altLang="de-DE" sz="2000">
                <a:solidFill>
                  <a:schemeClr val="accent2"/>
                </a:solidFill>
              </a:rPr>
              <a:t>Silbengipfel</a:t>
            </a:r>
            <a:r>
              <a:rPr lang="de-DE" altLang="de-DE" sz="2000"/>
              <a:t> (Nukleus, Kern).</a:t>
            </a:r>
          </a:p>
          <a:p>
            <a:pPr>
              <a:lnSpc>
                <a:spcPct val="90000"/>
              </a:lnSpc>
            </a:pPr>
            <a:r>
              <a:rPr lang="de-DE" altLang="de-DE" sz="2000"/>
              <a:t>Dieses Segment hat einen höheren Sonoritätsgrad als die </a:t>
            </a:r>
            <a:r>
              <a:rPr lang="de-DE" altLang="de-DE" sz="2000">
                <a:solidFill>
                  <a:schemeClr val="accent2"/>
                </a:solidFill>
              </a:rPr>
              <a:t>Silbenschale</a:t>
            </a:r>
            <a:r>
              <a:rPr lang="de-DE" altLang="de-DE" sz="2000"/>
              <a:t> (d.h. die linken und rechten Nachbarn).</a:t>
            </a:r>
          </a:p>
          <a:p>
            <a:pPr>
              <a:lnSpc>
                <a:spcPct val="90000"/>
              </a:lnSpc>
            </a:pPr>
            <a:r>
              <a:rPr lang="de-DE" altLang="de-DE" sz="2000"/>
              <a:t>Die dem Silbengipfel vorausgehenden Segmente bilden eine phonologische Einheit, den </a:t>
            </a:r>
            <a:r>
              <a:rPr lang="de-DE" altLang="de-DE" sz="2000">
                <a:solidFill>
                  <a:schemeClr val="accent2"/>
                </a:solidFill>
              </a:rPr>
              <a:t>Silbenanlaut</a:t>
            </a:r>
            <a:r>
              <a:rPr lang="de-DE" altLang="de-DE" sz="2000"/>
              <a:t> (Kopf, Anfangsrand).</a:t>
            </a:r>
          </a:p>
          <a:p>
            <a:pPr>
              <a:lnSpc>
                <a:spcPct val="90000"/>
              </a:lnSpc>
            </a:pPr>
            <a:r>
              <a:rPr lang="de-DE" altLang="de-DE" sz="2000"/>
              <a:t>Die Sonorität des Anlauts nimmt zum Gipfel hin zu.</a:t>
            </a:r>
          </a:p>
          <a:p>
            <a:pPr>
              <a:lnSpc>
                <a:spcPct val="90000"/>
              </a:lnSpc>
            </a:pPr>
            <a:r>
              <a:rPr lang="de-DE" altLang="de-DE" sz="2000"/>
              <a:t>Die maximale Zahl von X-Positionen im Anlaut ist 2.</a:t>
            </a:r>
          </a:p>
          <a:p>
            <a:pPr>
              <a:lnSpc>
                <a:spcPct val="90000"/>
              </a:lnSpc>
            </a:pPr>
            <a:r>
              <a:rPr lang="de-DE" altLang="de-DE" sz="2000"/>
              <a:t>Die auf den Gipfel folgenden Segmente bilden eine phonologische Einheit, die </a:t>
            </a:r>
            <a:r>
              <a:rPr lang="de-DE" altLang="de-DE" sz="2000">
                <a:solidFill>
                  <a:schemeClr val="accent2"/>
                </a:solidFill>
              </a:rPr>
              <a:t>Koda</a:t>
            </a:r>
            <a:r>
              <a:rPr lang="de-DE" altLang="de-DE" sz="2000"/>
              <a:t> (Auslaut, Endrand).</a:t>
            </a:r>
          </a:p>
          <a:p>
            <a:pPr>
              <a:lnSpc>
                <a:spcPct val="90000"/>
              </a:lnSpc>
            </a:pPr>
            <a:r>
              <a:rPr lang="de-DE" altLang="de-DE" sz="2000"/>
              <a:t>Die Sonorität der Koda nimmt vom Gipfel zum Rand hin ab.</a:t>
            </a:r>
          </a:p>
          <a:p>
            <a:pPr>
              <a:lnSpc>
                <a:spcPct val="90000"/>
              </a:lnSpc>
            </a:pPr>
            <a:r>
              <a:rPr lang="de-DE" altLang="de-DE" sz="2000"/>
              <a:t>Gipfel und Koda bilden zusammen eine phonologische Einheit, den </a:t>
            </a:r>
            <a:r>
              <a:rPr lang="de-DE" altLang="de-DE" sz="2000">
                <a:solidFill>
                  <a:schemeClr val="accent2"/>
                </a:solidFill>
              </a:rPr>
              <a:t>Reim</a:t>
            </a:r>
            <a:r>
              <a:rPr lang="de-DE" altLang="de-DE" sz="2000"/>
              <a:t>.</a:t>
            </a:r>
          </a:p>
          <a:p>
            <a:pPr>
              <a:lnSpc>
                <a:spcPct val="90000"/>
              </a:lnSpc>
            </a:pPr>
            <a:r>
              <a:rPr lang="de-DE" altLang="de-DE" sz="2000"/>
              <a:t>Die Minimalzahl der X-Positionen im Reim einer unbetonten Silbe ist eins, die einer betonten Silbe ist zwei. Die Maximalzahl beträgt drei.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4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4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4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4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4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4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34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>
            <a:extLst>
              <a:ext uri="{FF2B5EF4-FFF2-40B4-BE49-F238E27FC236}">
                <a16:creationId xmlns:a16="http://schemas.microsoft.com/office/drawing/2014/main" id="{FD214437-4354-4BE9-AA2C-F4C3DD5834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Sonoritätsskala</a:t>
            </a:r>
          </a:p>
        </p:txBody>
      </p:sp>
      <p:sp>
        <p:nvSpPr>
          <p:cNvPr id="267267" name="Rectangle 3">
            <a:extLst>
              <a:ext uri="{FF2B5EF4-FFF2-40B4-BE49-F238E27FC236}">
                <a16:creationId xmlns:a16="http://schemas.microsoft.com/office/drawing/2014/main" id="{B001D180-5316-4FF3-8C2D-FE0C37FB0B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6613" y="1577975"/>
            <a:ext cx="8081962" cy="3941763"/>
          </a:xfrm>
        </p:spPr>
        <p:txBody>
          <a:bodyPr/>
          <a:lstStyle/>
          <a:p>
            <a:pPr marL="476250" indent="-476250">
              <a:buFont typeface="Wingdings" panose="05000000000000000000" pitchFamily="2" charset="2"/>
              <a:buAutoNum type="arabicPeriod"/>
              <a:tabLst>
                <a:tab pos="4568825" algn="l"/>
              </a:tabLst>
            </a:pPr>
            <a:r>
              <a:rPr lang="de-DE" altLang="de-DE" dirty="0">
                <a:cs typeface="Times New Roman" panose="02020603050405020304" pitchFamily="18" charset="0"/>
              </a:rPr>
              <a:t>Plosivlaute, stimmlos	</a:t>
            </a:r>
            <a:r>
              <a:rPr lang="de-DE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  <a:r>
              <a:rPr lang="de-DE" altLang="de-DE" dirty="0">
                <a:solidFill>
                  <a:schemeClr val="accent2"/>
                </a:solidFill>
                <a:latin typeface="SILDoulos IPA93" pitchFamily="2" charset="2"/>
                <a:cs typeface="Times New Roman" panose="02020603050405020304" pitchFamily="18" charset="0"/>
              </a:rPr>
              <a:t>p t k</a:t>
            </a:r>
            <a:r>
              <a:rPr lang="de-DE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</a:p>
          <a:p>
            <a:pPr marL="476250" indent="-476250">
              <a:buFont typeface="Wingdings" panose="05000000000000000000" pitchFamily="2" charset="2"/>
              <a:buAutoNum type="arabicPeriod"/>
              <a:tabLst>
                <a:tab pos="4568825" algn="l"/>
              </a:tabLst>
            </a:pPr>
            <a:r>
              <a:rPr lang="de-DE" altLang="de-DE" dirty="0">
                <a:cs typeface="Times New Roman" panose="02020603050405020304" pitchFamily="18" charset="0"/>
              </a:rPr>
              <a:t>Plosivlaute, stimmhaft 	</a:t>
            </a:r>
            <a:r>
              <a:rPr lang="de-DE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  <a:r>
              <a:rPr lang="de-DE" altLang="de-DE" dirty="0">
                <a:solidFill>
                  <a:schemeClr val="accent2"/>
                </a:solidFill>
                <a:latin typeface="SILDoulos IPA93" pitchFamily="2" charset="2"/>
                <a:cs typeface="Times New Roman" panose="02020603050405020304" pitchFamily="18" charset="0"/>
              </a:rPr>
              <a:t>b d g</a:t>
            </a:r>
            <a:r>
              <a:rPr lang="de-DE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  <a:endParaRPr lang="de-DE" altLang="de-DE" dirty="0">
              <a:cs typeface="Times New Roman" panose="02020603050405020304" pitchFamily="18" charset="0"/>
            </a:endParaRPr>
          </a:p>
          <a:p>
            <a:pPr marL="476250" indent="-476250">
              <a:buFont typeface="Wingdings" panose="05000000000000000000" pitchFamily="2" charset="2"/>
              <a:buAutoNum type="arabicPeriod"/>
              <a:tabLst>
                <a:tab pos="4568825" algn="l"/>
              </a:tabLst>
            </a:pPr>
            <a:r>
              <a:rPr lang="de-DE" altLang="de-DE" dirty="0">
                <a:cs typeface="Times New Roman" panose="02020603050405020304" pitchFamily="18" charset="0"/>
              </a:rPr>
              <a:t>Frikative, stimmlos	</a:t>
            </a:r>
            <a:r>
              <a:rPr lang="de-DE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  <a:r>
              <a:rPr lang="de-DE" altLang="de-DE" dirty="0">
                <a:solidFill>
                  <a:schemeClr val="accent2"/>
                </a:solidFill>
                <a:latin typeface="SILDoulos IPA93" pitchFamily="2" charset="2"/>
                <a:cs typeface="Times New Roman" panose="02020603050405020304" pitchFamily="18" charset="0"/>
              </a:rPr>
              <a:t>f θ s ʃ ç x χ</a:t>
            </a:r>
            <a:r>
              <a:rPr lang="de-DE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</a:p>
          <a:p>
            <a:pPr marL="476250" indent="-476250">
              <a:buFont typeface="Wingdings" panose="05000000000000000000" pitchFamily="2" charset="2"/>
              <a:buAutoNum type="arabicPeriod"/>
              <a:tabLst>
                <a:tab pos="4568825" algn="l"/>
              </a:tabLst>
            </a:pPr>
            <a:r>
              <a:rPr lang="de-DE" altLang="de-DE" dirty="0">
                <a:cs typeface="Times New Roman" panose="02020603050405020304" pitchFamily="18" charset="0"/>
              </a:rPr>
              <a:t>Frikative, stimmhaft	</a:t>
            </a:r>
            <a:r>
              <a:rPr lang="de-DE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  <a:r>
              <a:rPr lang="de-DE" altLang="de-DE" dirty="0">
                <a:solidFill>
                  <a:schemeClr val="accent2"/>
                </a:solidFill>
                <a:latin typeface="SILDoulos IPA93" pitchFamily="2" charset="2"/>
                <a:cs typeface="Times New Roman" panose="02020603050405020304" pitchFamily="18" charset="0"/>
              </a:rPr>
              <a:t>v ð z ʒ ɣ ʁ</a:t>
            </a:r>
            <a:r>
              <a:rPr lang="de-DE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</a:p>
          <a:p>
            <a:pPr marL="476250" indent="-476250">
              <a:buFont typeface="Wingdings" panose="05000000000000000000" pitchFamily="2" charset="2"/>
              <a:buAutoNum type="arabicPeriod"/>
              <a:tabLst>
                <a:tab pos="4568825" algn="l"/>
              </a:tabLst>
            </a:pPr>
            <a:r>
              <a:rPr lang="de-DE" altLang="de-DE" dirty="0">
                <a:cs typeface="Times New Roman" panose="02020603050405020304" pitchFamily="18" charset="0"/>
              </a:rPr>
              <a:t>Nasale	</a:t>
            </a:r>
            <a:r>
              <a:rPr lang="de-DE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  <a:r>
              <a:rPr lang="de-DE" altLang="de-DE" dirty="0">
                <a:solidFill>
                  <a:schemeClr val="accent2"/>
                </a:solidFill>
                <a:latin typeface="SILDoulos IPA93" pitchFamily="2" charset="2"/>
                <a:cs typeface="Times New Roman" panose="02020603050405020304" pitchFamily="18" charset="0"/>
              </a:rPr>
              <a:t>m n N</a:t>
            </a:r>
            <a:r>
              <a:rPr lang="de-DE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</a:p>
          <a:p>
            <a:pPr marL="476250" indent="-476250">
              <a:buFont typeface="Wingdings" panose="05000000000000000000" pitchFamily="2" charset="2"/>
              <a:buAutoNum type="arabicPeriod"/>
              <a:tabLst>
                <a:tab pos="4568825" algn="l"/>
              </a:tabLst>
            </a:pPr>
            <a:r>
              <a:rPr lang="de-DE" altLang="de-DE" dirty="0">
                <a:cs typeface="Times New Roman" panose="02020603050405020304" pitchFamily="18" charset="0"/>
              </a:rPr>
              <a:t>Liquide	</a:t>
            </a:r>
            <a:r>
              <a:rPr lang="de-DE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  <a:r>
              <a:rPr lang="de-DE" altLang="de-DE" dirty="0">
                <a:solidFill>
                  <a:schemeClr val="accent2"/>
                </a:solidFill>
                <a:latin typeface="SILDoulos IPA93" pitchFamily="2" charset="2"/>
                <a:cs typeface="Times New Roman" panose="02020603050405020304" pitchFamily="18" charset="0"/>
              </a:rPr>
              <a:t>l, r, ʎ</a:t>
            </a:r>
            <a:r>
              <a:rPr lang="de-DE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</a:p>
          <a:p>
            <a:pPr marL="476250" indent="-476250">
              <a:buFont typeface="Wingdings" panose="05000000000000000000" pitchFamily="2" charset="2"/>
              <a:buAutoNum type="arabicPeriod"/>
              <a:tabLst>
                <a:tab pos="4568825" algn="l"/>
              </a:tabLst>
            </a:pPr>
            <a:r>
              <a:rPr lang="de-DE" altLang="de-DE" dirty="0">
                <a:cs typeface="Times New Roman" panose="02020603050405020304" pitchFamily="18" charset="0"/>
              </a:rPr>
              <a:t>Gleitlaute (Halbvokale)	</a:t>
            </a:r>
            <a:r>
              <a:rPr lang="de-DE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  <a:r>
              <a:rPr lang="de-DE" altLang="de-DE" dirty="0">
                <a:solidFill>
                  <a:schemeClr val="accent2"/>
                </a:solidFill>
                <a:latin typeface="SILDoulos IPA93" pitchFamily="2" charset="2"/>
                <a:cs typeface="Times New Roman" panose="02020603050405020304" pitchFamily="18" charset="0"/>
              </a:rPr>
              <a:t>j w</a:t>
            </a:r>
            <a:r>
              <a:rPr lang="de-DE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</a:p>
          <a:p>
            <a:pPr marL="476250" indent="-476250">
              <a:buFont typeface="Wingdings" panose="05000000000000000000" pitchFamily="2" charset="2"/>
              <a:buAutoNum type="arabicPeriod"/>
              <a:tabLst>
                <a:tab pos="4568825" algn="l"/>
              </a:tabLst>
            </a:pPr>
            <a:r>
              <a:rPr lang="it-IT" altLang="de-DE" dirty="0" err="1">
                <a:cs typeface="Times New Roman" panose="02020603050405020304" pitchFamily="18" charset="0"/>
              </a:rPr>
              <a:t>Vokale</a:t>
            </a:r>
            <a:r>
              <a:rPr lang="it-IT" altLang="de-DE" dirty="0">
                <a:cs typeface="Times New Roman" panose="02020603050405020304" pitchFamily="18" charset="0"/>
              </a:rPr>
              <a:t> </a:t>
            </a:r>
            <a:r>
              <a:rPr lang="de-DE" altLang="de-DE" dirty="0">
                <a:cs typeface="Times New Roman" panose="02020603050405020304" pitchFamily="18" charset="0"/>
              </a:rPr>
              <a:t>(geschlossen)</a:t>
            </a:r>
            <a:r>
              <a:rPr lang="it-IT" altLang="de-DE" dirty="0">
                <a:cs typeface="Times New Roman" panose="02020603050405020304" pitchFamily="18" charset="0"/>
              </a:rPr>
              <a:t>	</a:t>
            </a:r>
            <a:r>
              <a:rPr lang="it-IT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  <a:r>
              <a:rPr lang="it-IT" altLang="de-DE" dirty="0">
                <a:solidFill>
                  <a:schemeClr val="accent2"/>
                </a:solidFill>
                <a:latin typeface="SILDoulos IPA93" pitchFamily="2" charset="2"/>
                <a:cs typeface="Times New Roman" panose="02020603050405020304" pitchFamily="18" charset="0"/>
              </a:rPr>
              <a:t>i ɪ y ʏ u ʊ</a:t>
            </a:r>
            <a:r>
              <a:rPr lang="it-IT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</a:p>
          <a:p>
            <a:pPr marL="476250" indent="-476250">
              <a:buFont typeface="Wingdings" panose="05000000000000000000" pitchFamily="2" charset="2"/>
              <a:buAutoNum type="arabicPeriod"/>
              <a:tabLst>
                <a:tab pos="4568825" algn="l"/>
              </a:tabLst>
            </a:pPr>
            <a:r>
              <a:rPr lang="de-DE" altLang="de-DE" dirty="0">
                <a:cs typeface="Times New Roman" panose="02020603050405020304" pitchFamily="18" charset="0"/>
              </a:rPr>
              <a:t>Vokale (halb-offen)	</a:t>
            </a:r>
            <a:r>
              <a:rPr lang="it-IT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  <a:r>
              <a:rPr lang="it-IT" altLang="de-DE" dirty="0">
                <a:solidFill>
                  <a:schemeClr val="accent2"/>
                </a:solidFill>
                <a:latin typeface="SILDoulos IPA93" pitchFamily="2" charset="2"/>
                <a:cs typeface="Times New Roman" panose="02020603050405020304" pitchFamily="18" charset="0"/>
              </a:rPr>
              <a:t>e ɛ o </a:t>
            </a:r>
            <a:r>
              <a:rPr lang="de-DE" altLang="de-DE" dirty="0">
                <a:solidFill>
                  <a:schemeClr val="accent2"/>
                </a:solidFill>
                <a:latin typeface="SILDoulos IPA93" pitchFamily="2" charset="2"/>
                <a:cs typeface="Times New Roman" panose="02020603050405020304" pitchFamily="18" charset="0"/>
              </a:rPr>
              <a:t>ɔ  </a:t>
            </a:r>
            <a:r>
              <a:rPr lang="de-DE" dirty="0">
                <a:solidFill>
                  <a:schemeClr val="accent2"/>
                </a:solidFill>
                <a:latin typeface="SILDoulos IPA93" pitchFamily="2" charset="2"/>
                <a:cs typeface="Times New Roman" panose="02020603050405020304" pitchFamily="18" charset="0"/>
              </a:rPr>
              <a:t>ø</a:t>
            </a:r>
            <a:r>
              <a:rPr lang="it-IT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  <a:endParaRPr lang="de-DE" altLang="de-DE" dirty="0">
              <a:cs typeface="Times New Roman" panose="02020603050405020304" pitchFamily="18" charset="0"/>
            </a:endParaRPr>
          </a:p>
          <a:p>
            <a:pPr marL="476250" indent="-476250">
              <a:buFont typeface="Wingdings" panose="05000000000000000000" pitchFamily="2" charset="2"/>
              <a:buAutoNum type="arabicPeriod"/>
              <a:tabLst>
                <a:tab pos="4568825" algn="l"/>
              </a:tabLst>
            </a:pPr>
            <a:r>
              <a:rPr lang="de-DE" altLang="de-DE" dirty="0">
                <a:cs typeface="Times New Roman" panose="02020603050405020304" pitchFamily="18" charset="0"/>
              </a:rPr>
              <a:t>Vokale (offen) 	</a:t>
            </a:r>
            <a:r>
              <a:rPr lang="it-IT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  <a:r>
              <a:rPr lang="it-IT" altLang="de-DE" dirty="0">
                <a:solidFill>
                  <a:schemeClr val="accent2"/>
                </a:solidFill>
                <a:latin typeface="SILDoulos IPA93" pitchFamily="2" charset="2"/>
                <a:cs typeface="Times New Roman" panose="02020603050405020304" pitchFamily="18" charset="0"/>
              </a:rPr>
              <a:t>æ a ɑ</a:t>
            </a:r>
            <a:r>
              <a:rPr lang="it-IT" altLang="de-DE" dirty="0">
                <a:solidFill>
                  <a:schemeClr val="accent2"/>
                </a:solidFill>
                <a:cs typeface="Times New Roman" panose="02020603050405020304" pitchFamily="18" charset="0"/>
              </a:rPr>
              <a:t>/</a:t>
            </a:r>
            <a:endParaRPr lang="de-DE" altLang="de-DE" dirty="0">
              <a:cs typeface="Times New Roman" panose="02020603050405020304" pitchFamily="18" charset="0"/>
            </a:endParaRPr>
          </a:p>
          <a:p>
            <a:pPr marL="476250" indent="-476250">
              <a:buFont typeface="Wingdings" panose="05000000000000000000" pitchFamily="2" charset="2"/>
              <a:buAutoNum type="arabicPeriod"/>
              <a:tabLst>
                <a:tab pos="4568825" algn="l"/>
              </a:tabLst>
            </a:pPr>
            <a:endParaRPr lang="de-DE" altLang="de-DE" dirty="0"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>
            <a:extLst>
              <a:ext uri="{FF2B5EF4-FFF2-40B4-BE49-F238E27FC236}">
                <a16:creationId xmlns:a16="http://schemas.microsoft.com/office/drawing/2014/main" id="{16585857-4CD5-4A97-B6BE-E4D046880A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Silbenpräferenzen (modifiziert nach Vennemann)</a:t>
            </a:r>
          </a:p>
        </p:txBody>
      </p:sp>
      <p:sp>
        <p:nvSpPr>
          <p:cNvPr id="354307" name="Rectangle 3">
            <a:extLst>
              <a:ext uri="{FF2B5EF4-FFF2-40B4-BE49-F238E27FC236}">
                <a16:creationId xmlns:a16="http://schemas.microsoft.com/office/drawing/2014/main" id="{6EB78600-D9D0-4029-A779-DEFE7D6122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de-DE" altLang="de-DE"/>
              <a:t>Silbenkopfgesetz:</a:t>
            </a:r>
            <a:br>
              <a:rPr lang="de-DE" altLang="de-DE"/>
            </a:br>
            <a:r>
              <a:rPr lang="de-DE" altLang="de-DE"/>
              <a:t>Der präferierte Silbenkopf (=Anlaut) hat folgende Eigenschaften:</a:t>
            </a:r>
          </a:p>
          <a:p>
            <a:pPr lvl="1"/>
            <a:r>
              <a:rPr lang="de-DE" altLang="de-DE"/>
              <a:t>er besteht aus möglichst nur einem Lautsegment</a:t>
            </a:r>
          </a:p>
          <a:p>
            <a:pPr lvl="1"/>
            <a:r>
              <a:rPr lang="de-DE" altLang="de-DE"/>
              <a:t>dieses weist den geringstmöglichen Sonoritätsgrad auf</a:t>
            </a:r>
          </a:p>
          <a:p>
            <a:pPr lvl="1"/>
            <a:r>
              <a:rPr lang="de-DE" altLang="de-DE"/>
              <a:t>die Sonorität zum folgenden Silbenkern nimmt möglichst schnell zu.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de-DE" altLang="de-DE"/>
              <a:t>Silbenkerngesetz:</a:t>
            </a:r>
            <a:br>
              <a:rPr lang="de-DE" altLang="de-DE"/>
            </a:br>
            <a:r>
              <a:rPr lang="de-DE" altLang="de-DE"/>
              <a:t>Der Silbenkern (Gipfel, Nukleus) hat folgende Eigenschaften:</a:t>
            </a:r>
          </a:p>
          <a:p>
            <a:pPr lvl="1"/>
            <a:r>
              <a:rPr lang="de-DE" altLang="de-DE"/>
              <a:t>er besteht aus einem möglichst konstanten Sprachlaut;</a:t>
            </a:r>
          </a:p>
          <a:p>
            <a:pPr lvl="1"/>
            <a:r>
              <a:rPr lang="de-DE" altLang="de-DE"/>
              <a:t>er weist eine möglichst hohe Sonorität auf.</a:t>
            </a:r>
          </a:p>
          <a:p>
            <a:pPr>
              <a:buFont typeface="Wingdings 2" panose="05020102010507070707" pitchFamily="18" charset="2"/>
              <a:buNone/>
            </a:pPr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4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54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4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07" grpId="0" build="p" bldLvl="2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>
            <a:extLst>
              <a:ext uri="{FF2B5EF4-FFF2-40B4-BE49-F238E27FC236}">
                <a16:creationId xmlns:a16="http://schemas.microsoft.com/office/drawing/2014/main" id="{A27B1B40-1F89-4C90-B6BD-3269144612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Silbenpräferenzen (modifiziert nach Vennemann)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1D2C5C41-0EAF-4A6A-9A66-29EC4A226A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de-DE" altLang="de-DE"/>
              <a:t>Silbenkodagesetz:</a:t>
            </a:r>
            <a:br>
              <a:rPr lang="de-DE" altLang="de-DE"/>
            </a:br>
            <a:r>
              <a:rPr lang="de-DE" altLang="de-DE"/>
              <a:t>Die präferierte Silbenkoda (=Anlaut) hat folgende Eigenschaften:</a:t>
            </a:r>
          </a:p>
          <a:p>
            <a:pPr lvl="1"/>
            <a:r>
              <a:rPr lang="de-DE" altLang="de-DE"/>
              <a:t>sie besteht aus möglichst wenigen Lautsegmenten</a:t>
            </a:r>
          </a:p>
          <a:p>
            <a:pPr lvl="1"/>
            <a:r>
              <a:rPr lang="de-DE" altLang="de-DE"/>
              <a:t>diese weisen den einen möglichst hohen Sonoritätsgrad auf</a:t>
            </a:r>
          </a:p>
          <a:p>
            <a:pPr lvl="1"/>
            <a:r>
              <a:rPr lang="de-DE" altLang="de-DE"/>
              <a:t>die Sonorität fällt vom Silbenkern her möglichst rasch ab</a:t>
            </a:r>
          </a:p>
          <a:p>
            <a:pPr>
              <a:buFont typeface="Wingdings 2" panose="05020102010507070707" pitchFamily="18" charset="2"/>
              <a:buNone/>
            </a:pPr>
            <a:r>
              <a:rPr lang="de-DE" altLang="de-DE"/>
              <a:t>Kontaktgesetz:</a:t>
            </a:r>
            <a:br>
              <a:rPr lang="de-DE" altLang="de-DE"/>
            </a:br>
            <a:r>
              <a:rPr lang="de-DE" altLang="de-DE"/>
              <a:t>Ein Silbenkontakt A $ B ist um so präferierter, je größer die Sonorität des Silbenendes von A und je geringer die des folgenden Anfangsrandes (Anlautes, Kopfes) 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5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5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31" grpId="0" build="p" bldLvl="2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>
            <a:extLst>
              <a:ext uri="{FF2B5EF4-FFF2-40B4-BE49-F238E27FC236}">
                <a16:creationId xmlns:a16="http://schemas.microsoft.com/office/drawing/2014/main" id="{7F3BF0A9-81F4-4656-B6B3-9B1D1765C4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Appendizes</a:t>
            </a:r>
          </a:p>
        </p:txBody>
      </p:sp>
      <p:graphicFrame>
        <p:nvGraphicFramePr>
          <p:cNvPr id="335961" name="Group 89">
            <a:extLst>
              <a:ext uri="{FF2B5EF4-FFF2-40B4-BE49-F238E27FC236}">
                <a16:creationId xmlns:a16="http://schemas.microsoft.com/office/drawing/2014/main" id="{CAA87FED-1006-400C-8FBF-70070158E802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81326160"/>
              </p:ext>
            </p:extLst>
          </p:nvPr>
        </p:nvGraphicFramePr>
        <p:xfrm>
          <a:off x="584200" y="1549400"/>
          <a:ext cx="8356600" cy="4846320"/>
        </p:xfrm>
        <a:graphic>
          <a:graphicData uri="http://schemas.openxmlformats.org/drawingml/2006/table">
            <a:tbl>
              <a:tblPr/>
              <a:tblGrid>
                <a:gridCol w="2089150">
                  <a:extLst>
                    <a:ext uri="{9D8B030D-6E8A-4147-A177-3AD203B41FA5}">
                      <a16:colId xmlns:a16="http://schemas.microsoft.com/office/drawing/2014/main" val="925359282"/>
                    </a:ext>
                  </a:extLst>
                </a:gridCol>
                <a:gridCol w="2089150">
                  <a:extLst>
                    <a:ext uri="{9D8B030D-6E8A-4147-A177-3AD203B41FA5}">
                      <a16:colId xmlns:a16="http://schemas.microsoft.com/office/drawing/2014/main" val="3999196691"/>
                    </a:ext>
                  </a:extLst>
                </a:gridCol>
                <a:gridCol w="2003425">
                  <a:extLst>
                    <a:ext uri="{9D8B030D-6E8A-4147-A177-3AD203B41FA5}">
                      <a16:colId xmlns:a16="http://schemas.microsoft.com/office/drawing/2014/main" val="3356903370"/>
                    </a:ext>
                  </a:extLst>
                </a:gridCol>
                <a:gridCol w="2174875">
                  <a:extLst>
                    <a:ext uri="{9D8B030D-6E8A-4147-A177-3AD203B41FA5}">
                      <a16:colId xmlns:a16="http://schemas.microsoft.com/office/drawing/2014/main" val="795056489"/>
                    </a:ext>
                  </a:extLst>
                </a:gridCol>
              </a:tblGrid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rPr>
                        <a:t>Mehr als 3 X</a:t>
                      </a:r>
                    </a:p>
                  </a:txBody>
                  <a:tcPr marL="57150" marR="57150" marT="57150" marB="571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rPr>
                        <a:t>Sonoriät verletzt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rPr>
                        <a:t>beides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anose="020B0604030504040204" pitchFamily="34" charset="0"/>
                        </a:rPr>
                        <a:t>kritisches Segment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611742879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mind</a:t>
                      </a:r>
                    </a:p>
                  </a:txBody>
                  <a:tcPr marL="57150" marR="57150" marT="57150" marB="571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begged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lobed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/d/</a:t>
                      </a:r>
                    </a:p>
                  </a:txBody>
                  <a:tcPr marL="57150" marR="57150" marT="57150" marB="5715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2614191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filed</a:t>
                      </a:r>
                    </a:p>
                  </a:txBody>
                  <a:tcPr marL="57150" marR="57150" marT="57150" marB="571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robbed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860756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paint</a:t>
                      </a:r>
                    </a:p>
                  </a:txBody>
                  <a:tcPr marL="57150" marR="57150" marT="57150" marB="571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dropped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peaked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/t/</a:t>
                      </a:r>
                    </a:p>
                  </a:txBody>
                  <a:tcPr marL="57150" marR="57150" marT="57150" marB="5715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0041856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hoofed</a:t>
                      </a:r>
                    </a:p>
                  </a:txBody>
                  <a:tcPr marL="57150" marR="57150" marT="57150" marB="571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looked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text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532649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Giles</a:t>
                      </a:r>
                    </a:p>
                  </a:txBody>
                  <a:tcPr marL="57150" marR="57150" marT="57150" marB="571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adze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minds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/z/</a:t>
                      </a:r>
                    </a:p>
                  </a:txBody>
                  <a:tcPr marL="57150" marR="57150" marT="57150" marB="5715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5869306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beans</a:t>
                      </a:r>
                    </a:p>
                  </a:txBody>
                  <a:tcPr marL="57150" marR="57150" marT="57150" marB="571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lads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globes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318292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bounce</a:t>
                      </a:r>
                    </a:p>
                  </a:txBody>
                  <a:tcPr marL="57150" marR="57150" marT="57150" marB="571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fox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coax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/s/</a:t>
                      </a:r>
                    </a:p>
                  </a:txBody>
                  <a:tcPr marL="57150" marR="57150" marT="57150" marB="5715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204950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flounce</a:t>
                      </a:r>
                    </a:p>
                  </a:txBody>
                  <a:tcPr marL="57150" marR="57150" marT="57150" marB="571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text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drinks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7121394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57150" marR="57150" marT="57150" marB="571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width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length</a:t>
                      </a: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/</a:t>
                      </a:r>
                      <a:r>
                        <a:rPr kumimoji="1" lang="el-GR" altLang="de-DE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θ</a:t>
                      </a:r>
                      <a:r>
                        <a:rPr kumimoji="1" lang="de-DE" altLang="de-DE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/</a:t>
                      </a:r>
                    </a:p>
                  </a:txBody>
                  <a:tcPr marL="57150" marR="57150" marT="57150" marB="5715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043696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lounge</a:t>
                      </a:r>
                    </a:p>
                  </a:txBody>
                  <a:tcPr marL="57150" marR="57150" marT="57150" marB="571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/</a:t>
                      </a:r>
                      <a:r>
                        <a:rPr kumimoji="1" lang="de-DE" altLang="de-DE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dʒ</a:t>
                      </a:r>
                      <a:r>
                        <a:rPr kumimoji="1" lang="de-DE" altLang="de-DE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/</a:t>
                      </a:r>
                    </a:p>
                  </a:txBody>
                  <a:tcPr marL="57150" marR="57150" marT="57150" marB="5715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902603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strange</a:t>
                      </a:r>
                    </a:p>
                  </a:txBody>
                  <a:tcPr marL="57150" marR="57150" marT="57150" marB="571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57150" marR="57150" marT="57150" marB="571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13739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993" name="Rectangle 97">
            <a:extLst>
              <a:ext uri="{FF2B5EF4-FFF2-40B4-BE49-F238E27FC236}">
                <a16:creationId xmlns:a16="http://schemas.microsoft.com/office/drawing/2014/main" id="{38433F26-8F9B-43C6-A4ED-137BAC6CB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1892300"/>
            <a:ext cx="2082800" cy="3175000"/>
          </a:xfrm>
          <a:prstGeom prst="rect">
            <a:avLst/>
          </a:prstGeom>
          <a:solidFill>
            <a:schemeClr val="folHlink">
              <a:alpha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36992" name="Rectangle 96">
            <a:extLst>
              <a:ext uri="{FF2B5EF4-FFF2-40B4-BE49-F238E27FC236}">
                <a16:creationId xmlns:a16="http://schemas.microsoft.com/office/drawing/2014/main" id="{673BAE7E-DA51-4CD3-99AD-2BF4697B4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700" y="1841500"/>
            <a:ext cx="2082800" cy="3175000"/>
          </a:xfrm>
          <a:prstGeom prst="rect">
            <a:avLst/>
          </a:prstGeom>
          <a:solidFill>
            <a:schemeClr val="folHlink">
              <a:alpha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36898" name="Rectangle 2">
            <a:extLst>
              <a:ext uri="{FF2B5EF4-FFF2-40B4-BE49-F238E27FC236}">
                <a16:creationId xmlns:a16="http://schemas.microsoft.com/office/drawing/2014/main" id="{B7CBC48D-B483-4799-84D2-265249FDA7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Appendizes</a:t>
            </a:r>
          </a:p>
        </p:txBody>
      </p:sp>
      <p:grpSp>
        <p:nvGrpSpPr>
          <p:cNvPr id="336981" name="Group 85">
            <a:extLst>
              <a:ext uri="{FF2B5EF4-FFF2-40B4-BE49-F238E27FC236}">
                <a16:creationId xmlns:a16="http://schemas.microsoft.com/office/drawing/2014/main" id="{9C300340-E0DC-4FDC-9BB3-55C099E6AB04}"/>
              </a:ext>
            </a:extLst>
          </p:cNvPr>
          <p:cNvGrpSpPr>
            <a:grpSpLocks/>
          </p:cNvGrpSpPr>
          <p:nvPr/>
        </p:nvGrpSpPr>
        <p:grpSpPr bwMode="auto">
          <a:xfrm>
            <a:off x="1955800" y="2578100"/>
            <a:ext cx="736600" cy="774700"/>
            <a:chOff x="1232" y="1624"/>
            <a:chExt cx="464" cy="488"/>
          </a:xfrm>
        </p:grpSpPr>
        <p:sp>
          <p:nvSpPr>
            <p:cNvPr id="336912" name="Line 16">
              <a:extLst>
                <a:ext uri="{FF2B5EF4-FFF2-40B4-BE49-F238E27FC236}">
                  <a16:creationId xmlns:a16="http://schemas.microsoft.com/office/drawing/2014/main" id="{C9511F13-6EDE-46F7-9C58-D83AE639AC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32" y="1808"/>
              <a:ext cx="233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6913" name="Line 17">
              <a:extLst>
                <a:ext uri="{FF2B5EF4-FFF2-40B4-BE49-F238E27FC236}">
                  <a16:creationId xmlns:a16="http://schemas.microsoft.com/office/drawing/2014/main" id="{7D1CFE2A-C61F-4FDE-AD4D-813CDF91D3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4" y="1808"/>
              <a:ext cx="232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6915" name="Text Box 19">
              <a:extLst>
                <a:ext uri="{FF2B5EF4-FFF2-40B4-BE49-F238E27FC236}">
                  <a16:creationId xmlns:a16="http://schemas.microsoft.com/office/drawing/2014/main" id="{66E0B7B2-1C17-4CA9-87EE-C97004A112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4" y="1624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</a:t>
              </a:r>
            </a:p>
          </p:txBody>
        </p:sp>
      </p:grpSp>
      <p:grpSp>
        <p:nvGrpSpPr>
          <p:cNvPr id="336982" name="Group 86">
            <a:extLst>
              <a:ext uri="{FF2B5EF4-FFF2-40B4-BE49-F238E27FC236}">
                <a16:creationId xmlns:a16="http://schemas.microsoft.com/office/drawing/2014/main" id="{F9AE208D-4712-4C8D-9BD3-05684F8973FD}"/>
              </a:ext>
            </a:extLst>
          </p:cNvPr>
          <p:cNvGrpSpPr>
            <a:grpSpLocks/>
          </p:cNvGrpSpPr>
          <p:nvPr/>
        </p:nvGrpSpPr>
        <p:grpSpPr bwMode="auto">
          <a:xfrm>
            <a:off x="1092200" y="1841500"/>
            <a:ext cx="1143000" cy="1485900"/>
            <a:chOff x="688" y="1160"/>
            <a:chExt cx="720" cy="936"/>
          </a:xfrm>
        </p:grpSpPr>
        <p:sp>
          <p:nvSpPr>
            <p:cNvPr id="336914" name="Text Box 18">
              <a:extLst>
                <a:ext uri="{FF2B5EF4-FFF2-40B4-BE49-F238E27FC236}">
                  <a16:creationId xmlns:a16="http://schemas.microsoft.com/office/drawing/2014/main" id="{4885D300-1B45-4501-B9E4-FE71DC5EDE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1160"/>
              <a:ext cx="116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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36918" name="Line 22">
              <a:extLst>
                <a:ext uri="{FF2B5EF4-FFF2-40B4-BE49-F238E27FC236}">
                  <a16:creationId xmlns:a16="http://schemas.microsoft.com/office/drawing/2014/main" id="{9398F8DA-B6DB-4D4D-B0AF-BEE59968BC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88" y="1376"/>
              <a:ext cx="471" cy="7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6919" name="Line 23">
              <a:extLst>
                <a:ext uri="{FF2B5EF4-FFF2-40B4-BE49-F238E27FC236}">
                  <a16:creationId xmlns:a16="http://schemas.microsoft.com/office/drawing/2014/main" id="{DE8F0B6B-B79B-4CE1-B795-E41D1BC278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9" y="1388"/>
              <a:ext cx="249" cy="2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6979" name="Group 83">
            <a:extLst>
              <a:ext uri="{FF2B5EF4-FFF2-40B4-BE49-F238E27FC236}">
                <a16:creationId xmlns:a16="http://schemas.microsoft.com/office/drawing/2014/main" id="{59B08F38-D18C-47F5-A0B1-C4AA9499B77A}"/>
              </a:ext>
            </a:extLst>
          </p:cNvPr>
          <p:cNvGrpSpPr>
            <a:grpSpLocks/>
          </p:cNvGrpSpPr>
          <p:nvPr/>
        </p:nvGrpSpPr>
        <p:grpSpPr bwMode="auto">
          <a:xfrm>
            <a:off x="1041400" y="3314700"/>
            <a:ext cx="169863" cy="800100"/>
            <a:chOff x="656" y="2088"/>
            <a:chExt cx="107" cy="504"/>
          </a:xfrm>
        </p:grpSpPr>
        <p:sp>
          <p:nvSpPr>
            <p:cNvPr id="336902" name="Text Box 6">
              <a:extLst>
                <a:ext uri="{FF2B5EF4-FFF2-40B4-BE49-F238E27FC236}">
                  <a16:creationId xmlns:a16="http://schemas.microsoft.com/office/drawing/2014/main" id="{5B0E7E6B-E715-4A7C-8BC9-BDAD3DCC21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6" y="2088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336921" name="Line 25">
              <a:extLst>
                <a:ext uri="{FF2B5EF4-FFF2-40B4-BE49-F238E27FC236}">
                  <a16:creationId xmlns:a16="http://schemas.microsoft.com/office/drawing/2014/main" id="{C945A061-C6F3-4136-A0E5-7EFC4B40E5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4" y="228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6978" name="Group 82">
            <a:extLst>
              <a:ext uri="{FF2B5EF4-FFF2-40B4-BE49-F238E27FC236}">
                <a16:creationId xmlns:a16="http://schemas.microsoft.com/office/drawing/2014/main" id="{C1BE6C27-AB75-4286-AC1E-1A93B34C7567}"/>
              </a:ext>
            </a:extLst>
          </p:cNvPr>
          <p:cNvGrpSpPr>
            <a:grpSpLocks/>
          </p:cNvGrpSpPr>
          <p:nvPr/>
        </p:nvGrpSpPr>
        <p:grpSpPr bwMode="auto">
          <a:xfrm>
            <a:off x="1651000" y="3314700"/>
            <a:ext cx="482600" cy="825500"/>
            <a:chOff x="1040" y="2088"/>
            <a:chExt cx="304" cy="520"/>
          </a:xfrm>
        </p:grpSpPr>
        <p:grpSp>
          <p:nvGrpSpPr>
            <p:cNvPr id="336907" name="Group 11">
              <a:extLst>
                <a:ext uri="{FF2B5EF4-FFF2-40B4-BE49-F238E27FC236}">
                  <a16:creationId xmlns:a16="http://schemas.microsoft.com/office/drawing/2014/main" id="{B53F340F-069C-4A6B-B33C-B3A16F736D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0" y="2272"/>
              <a:ext cx="304" cy="336"/>
              <a:chOff x="1312" y="2304"/>
              <a:chExt cx="928" cy="464"/>
            </a:xfrm>
          </p:grpSpPr>
          <p:sp>
            <p:nvSpPr>
              <p:cNvPr id="336908" name="Line 12">
                <a:extLst>
                  <a:ext uri="{FF2B5EF4-FFF2-40B4-BE49-F238E27FC236}">
                    <a16:creationId xmlns:a16="http://schemas.microsoft.com/office/drawing/2014/main" id="{37274C0C-206A-48BA-926F-D578F43564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6909" name="Line 13">
                <a:extLst>
                  <a:ext uri="{FF2B5EF4-FFF2-40B4-BE49-F238E27FC236}">
                    <a16:creationId xmlns:a16="http://schemas.microsoft.com/office/drawing/2014/main" id="{AB13E8A1-AADF-4644-8034-DB3635A1C2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6916" name="Text Box 20">
              <a:extLst>
                <a:ext uri="{FF2B5EF4-FFF2-40B4-BE49-F238E27FC236}">
                  <a16:creationId xmlns:a16="http://schemas.microsoft.com/office/drawing/2014/main" id="{7349B8AF-149E-4231-A980-E6F868C782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38" y="2088"/>
              <a:ext cx="1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</a:t>
              </a:r>
            </a:p>
          </p:txBody>
        </p:sp>
      </p:grpSp>
      <p:grpSp>
        <p:nvGrpSpPr>
          <p:cNvPr id="336980" name="Group 84">
            <a:extLst>
              <a:ext uri="{FF2B5EF4-FFF2-40B4-BE49-F238E27FC236}">
                <a16:creationId xmlns:a16="http://schemas.microsoft.com/office/drawing/2014/main" id="{9D7DA53B-36EE-4704-81E0-02A580483131}"/>
              </a:ext>
            </a:extLst>
          </p:cNvPr>
          <p:cNvGrpSpPr>
            <a:grpSpLocks/>
          </p:cNvGrpSpPr>
          <p:nvPr/>
        </p:nvGrpSpPr>
        <p:grpSpPr bwMode="auto">
          <a:xfrm>
            <a:off x="2616200" y="3289300"/>
            <a:ext cx="169863" cy="825500"/>
            <a:chOff x="1648" y="2072"/>
            <a:chExt cx="107" cy="520"/>
          </a:xfrm>
        </p:grpSpPr>
        <p:sp>
          <p:nvSpPr>
            <p:cNvPr id="336910" name="Text Box 14">
              <a:extLst>
                <a:ext uri="{FF2B5EF4-FFF2-40B4-BE49-F238E27FC236}">
                  <a16:creationId xmlns:a16="http://schemas.microsoft.com/office/drawing/2014/main" id="{01A0E003-9B55-4955-8391-AE97AEC22E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48" y="2072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</a:t>
              </a:r>
            </a:p>
          </p:txBody>
        </p:sp>
        <p:sp>
          <p:nvSpPr>
            <p:cNvPr id="336925" name="Line 29">
              <a:extLst>
                <a:ext uri="{FF2B5EF4-FFF2-40B4-BE49-F238E27FC236}">
                  <a16:creationId xmlns:a16="http://schemas.microsoft.com/office/drawing/2014/main" id="{2EF47526-D89A-4722-8CF3-C76D86AEFA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9" y="228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6976" name="Group 80">
            <a:extLst>
              <a:ext uri="{FF2B5EF4-FFF2-40B4-BE49-F238E27FC236}">
                <a16:creationId xmlns:a16="http://schemas.microsoft.com/office/drawing/2014/main" id="{F899CCD3-73B6-4405-941D-7724A55077D8}"/>
              </a:ext>
            </a:extLst>
          </p:cNvPr>
          <p:cNvGrpSpPr>
            <a:grpSpLocks/>
          </p:cNvGrpSpPr>
          <p:nvPr/>
        </p:nvGrpSpPr>
        <p:grpSpPr bwMode="auto">
          <a:xfrm>
            <a:off x="941388" y="4168775"/>
            <a:ext cx="2386012" cy="1255713"/>
            <a:chOff x="593" y="2626"/>
            <a:chExt cx="1503" cy="791"/>
          </a:xfrm>
        </p:grpSpPr>
        <p:sp>
          <p:nvSpPr>
            <p:cNvPr id="336904" name="Rectangle 8">
              <a:extLst>
                <a:ext uri="{FF2B5EF4-FFF2-40B4-BE49-F238E27FC236}">
                  <a16:creationId xmlns:a16="http://schemas.microsoft.com/office/drawing/2014/main" id="{5D2A7705-BB1C-4234-8659-6A3F222D44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9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6905" name="Line 9">
              <a:extLst>
                <a:ext uri="{FF2B5EF4-FFF2-40B4-BE49-F238E27FC236}">
                  <a16:creationId xmlns:a16="http://schemas.microsoft.com/office/drawing/2014/main" id="{3A35C239-3B8B-4F10-8AB0-B836AAA728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7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6920" name="Rectangle 24">
              <a:extLst>
                <a:ext uri="{FF2B5EF4-FFF2-40B4-BE49-F238E27FC236}">
                  <a16:creationId xmlns:a16="http://schemas.microsoft.com/office/drawing/2014/main" id="{292062A9-651E-44EB-8C67-67FB89D08A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5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6924" name="Line 28">
              <a:extLst>
                <a:ext uri="{FF2B5EF4-FFF2-40B4-BE49-F238E27FC236}">
                  <a16:creationId xmlns:a16="http://schemas.microsoft.com/office/drawing/2014/main" id="{0ED23E53-5F4F-4683-B24D-FC8DCFFFEA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4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grpSp>
          <p:nvGrpSpPr>
            <p:cNvPr id="336970" name="Group 74">
              <a:extLst>
                <a:ext uri="{FF2B5EF4-FFF2-40B4-BE49-F238E27FC236}">
                  <a16:creationId xmlns:a16="http://schemas.microsoft.com/office/drawing/2014/main" id="{4EB85ECD-D4C8-4932-A402-3DA0B62AB8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3" y="3184"/>
              <a:ext cx="1503" cy="233"/>
              <a:chOff x="593" y="3184"/>
              <a:chExt cx="1503" cy="233"/>
            </a:xfrm>
          </p:grpSpPr>
          <p:sp>
            <p:nvSpPr>
              <p:cNvPr id="336899" name="Rectangle 3">
                <a:extLst>
                  <a:ext uri="{FF2B5EF4-FFF2-40B4-BE49-F238E27FC236}">
                    <a16:creationId xmlns:a16="http://schemas.microsoft.com/office/drawing/2014/main" id="{44E3EF40-8738-4CA1-837E-D521DABCC8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3" y="3184"/>
                <a:ext cx="20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ILSophia IPA93" pitchFamily="2" charset="2"/>
                    <a:cs typeface="Times New Roman" panose="02020603050405020304" pitchFamily="18" charset="0"/>
                  </a:rPr>
                  <a:t>/m</a:t>
                </a:r>
              </a:p>
            </p:txBody>
          </p:sp>
          <p:sp>
            <p:nvSpPr>
              <p:cNvPr id="336900" name="Rectangle 4">
                <a:extLst>
                  <a:ext uri="{FF2B5EF4-FFF2-40B4-BE49-F238E27FC236}">
                    <a16:creationId xmlns:a16="http://schemas.microsoft.com/office/drawing/2014/main" id="{B31AFD20-0033-47D9-9DA0-3DCE52C8ED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8" y="3184"/>
                <a:ext cx="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ILSophia IPA93" pitchFamily="2" charset="2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336901" name="Rectangle 5">
                <a:extLst>
                  <a:ext uri="{FF2B5EF4-FFF2-40B4-BE49-F238E27FC236}">
                    <a16:creationId xmlns:a16="http://schemas.microsoft.com/office/drawing/2014/main" id="{F577BA3E-E376-4992-B3AE-33F0CC6935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" y="3184"/>
                <a:ext cx="9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ILSophia IPA93" pitchFamily="2" charset="2"/>
                    <a:cs typeface="Times New Roman" panose="02020603050405020304" pitchFamily="18" charset="0"/>
                  </a:rPr>
                  <a:t>n</a:t>
                </a:r>
              </a:p>
            </p:txBody>
          </p:sp>
          <p:sp>
            <p:nvSpPr>
              <p:cNvPr id="336932" name="Rectangle 36">
                <a:extLst>
                  <a:ext uri="{FF2B5EF4-FFF2-40B4-BE49-F238E27FC236}">
                    <a16:creationId xmlns:a16="http://schemas.microsoft.com/office/drawing/2014/main" id="{6FC8E719-C000-49A5-8EB0-EE180FFAE2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37" y="3184"/>
                <a:ext cx="15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ILSophia IPA93" pitchFamily="2" charset="2"/>
                    <a:cs typeface="Times New Roman" panose="02020603050405020304" pitchFamily="18" charset="0"/>
                  </a:rPr>
                  <a:t>d/</a:t>
                </a:r>
              </a:p>
            </p:txBody>
          </p:sp>
          <p:sp>
            <p:nvSpPr>
              <p:cNvPr id="336934" name="Rectangle 38">
                <a:extLst>
                  <a:ext uri="{FF2B5EF4-FFF2-40B4-BE49-F238E27FC236}">
                    <a16:creationId xmlns:a16="http://schemas.microsoft.com/office/drawing/2014/main" id="{2BA39F22-0736-4E4E-80C8-C31A661007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" y="3184"/>
                <a:ext cx="48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ILSophia IPA93" pitchFamily="2" charset="2"/>
                    <a:cs typeface="Times New Roman" panose="02020603050405020304" pitchFamily="18" charset="0"/>
                  </a:rPr>
                  <a:t>ɪ</a:t>
                </a:r>
              </a:p>
            </p:txBody>
          </p:sp>
        </p:grpSp>
        <p:sp>
          <p:nvSpPr>
            <p:cNvPr id="336906" name="Rectangle 10">
              <a:extLst>
                <a:ext uri="{FF2B5EF4-FFF2-40B4-BE49-F238E27FC236}">
                  <a16:creationId xmlns:a16="http://schemas.microsoft.com/office/drawing/2014/main" id="{AD63B274-ACF4-4030-B019-FBAF088FE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5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6922" name="Rectangle 26">
              <a:extLst>
                <a:ext uri="{FF2B5EF4-FFF2-40B4-BE49-F238E27FC236}">
                  <a16:creationId xmlns:a16="http://schemas.microsoft.com/office/drawing/2014/main" id="{F80CB946-52C9-4964-8DD3-62E6C213E1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" y="2626"/>
              <a:ext cx="144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6935" name="Line 39">
              <a:extLst>
                <a:ext uri="{FF2B5EF4-FFF2-40B4-BE49-F238E27FC236}">
                  <a16:creationId xmlns:a16="http://schemas.microsoft.com/office/drawing/2014/main" id="{CCDE64E9-A4F6-4E10-9030-D7B4180348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1" y="2832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6936" name="Line 40">
              <a:extLst>
                <a:ext uri="{FF2B5EF4-FFF2-40B4-BE49-F238E27FC236}">
                  <a16:creationId xmlns:a16="http://schemas.microsoft.com/office/drawing/2014/main" id="{ECABBB12-DA4A-479D-B4EF-12853A7D9B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5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6923" name="Rectangle 27">
              <a:extLst>
                <a:ext uri="{FF2B5EF4-FFF2-40B4-BE49-F238E27FC236}">
                  <a16:creationId xmlns:a16="http://schemas.microsoft.com/office/drawing/2014/main" id="{46ACCE7F-066F-4C5D-AA7F-6F272A60C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1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6937" name="Line 41">
              <a:extLst>
                <a:ext uri="{FF2B5EF4-FFF2-40B4-BE49-F238E27FC236}">
                  <a16:creationId xmlns:a16="http://schemas.microsoft.com/office/drawing/2014/main" id="{EDB606D8-C6F3-461B-A171-42EFF22F67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1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6986" name="Group 90">
            <a:extLst>
              <a:ext uri="{FF2B5EF4-FFF2-40B4-BE49-F238E27FC236}">
                <a16:creationId xmlns:a16="http://schemas.microsoft.com/office/drawing/2014/main" id="{1647F840-9F7F-4583-B8D4-D10025915CD5}"/>
              </a:ext>
            </a:extLst>
          </p:cNvPr>
          <p:cNvGrpSpPr>
            <a:grpSpLocks/>
          </p:cNvGrpSpPr>
          <p:nvPr/>
        </p:nvGrpSpPr>
        <p:grpSpPr bwMode="auto">
          <a:xfrm>
            <a:off x="4927600" y="2578100"/>
            <a:ext cx="736600" cy="774700"/>
            <a:chOff x="3104" y="1624"/>
            <a:chExt cx="464" cy="488"/>
          </a:xfrm>
        </p:grpSpPr>
        <p:grpSp>
          <p:nvGrpSpPr>
            <p:cNvPr id="336949" name="Group 53">
              <a:extLst>
                <a:ext uri="{FF2B5EF4-FFF2-40B4-BE49-F238E27FC236}">
                  <a16:creationId xmlns:a16="http://schemas.microsoft.com/office/drawing/2014/main" id="{F646BC3B-EDCE-4F5D-964F-9D4D1AD9B3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4" y="1808"/>
              <a:ext cx="464" cy="304"/>
              <a:chOff x="1312" y="2304"/>
              <a:chExt cx="928" cy="464"/>
            </a:xfrm>
          </p:grpSpPr>
          <p:sp>
            <p:nvSpPr>
              <p:cNvPr id="336950" name="Line 54">
                <a:extLst>
                  <a:ext uri="{FF2B5EF4-FFF2-40B4-BE49-F238E27FC236}">
                    <a16:creationId xmlns:a16="http://schemas.microsoft.com/office/drawing/2014/main" id="{2A5F2CCC-D6BB-459A-962B-CD8E38BCF5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6951" name="Line 55">
                <a:extLst>
                  <a:ext uri="{FF2B5EF4-FFF2-40B4-BE49-F238E27FC236}">
                    <a16:creationId xmlns:a16="http://schemas.microsoft.com/office/drawing/2014/main" id="{191EC028-B20F-4C3C-95D1-49E7E4226B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36953" name="Text Box 57">
              <a:extLst>
                <a:ext uri="{FF2B5EF4-FFF2-40B4-BE49-F238E27FC236}">
                  <a16:creationId xmlns:a16="http://schemas.microsoft.com/office/drawing/2014/main" id="{9BC968CC-BF6B-46B9-9F28-714C410D14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96" y="1624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</a:t>
              </a:r>
            </a:p>
          </p:txBody>
        </p:sp>
      </p:grpSp>
      <p:grpSp>
        <p:nvGrpSpPr>
          <p:cNvPr id="336987" name="Group 91">
            <a:extLst>
              <a:ext uri="{FF2B5EF4-FFF2-40B4-BE49-F238E27FC236}">
                <a16:creationId xmlns:a16="http://schemas.microsoft.com/office/drawing/2014/main" id="{C7B70ECA-BC16-48D5-99E7-31096E27B0B7}"/>
              </a:ext>
            </a:extLst>
          </p:cNvPr>
          <p:cNvGrpSpPr>
            <a:grpSpLocks/>
          </p:cNvGrpSpPr>
          <p:nvPr/>
        </p:nvGrpSpPr>
        <p:grpSpPr bwMode="auto">
          <a:xfrm>
            <a:off x="4064000" y="1841500"/>
            <a:ext cx="1143000" cy="1485900"/>
            <a:chOff x="2560" y="1160"/>
            <a:chExt cx="720" cy="936"/>
          </a:xfrm>
        </p:grpSpPr>
        <p:sp>
          <p:nvSpPr>
            <p:cNvPr id="336952" name="Text Box 56">
              <a:extLst>
                <a:ext uri="{FF2B5EF4-FFF2-40B4-BE49-F238E27FC236}">
                  <a16:creationId xmlns:a16="http://schemas.microsoft.com/office/drawing/2014/main" id="{03147C9E-0218-4010-A86E-D6CA2056E2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1160"/>
              <a:ext cx="116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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36955" name="Group 59">
              <a:extLst>
                <a:ext uri="{FF2B5EF4-FFF2-40B4-BE49-F238E27FC236}">
                  <a16:creationId xmlns:a16="http://schemas.microsoft.com/office/drawing/2014/main" id="{7BFE4777-A2F0-4779-AC20-9941F38849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0" y="1376"/>
              <a:ext cx="720" cy="720"/>
              <a:chOff x="2496" y="1392"/>
              <a:chExt cx="1760" cy="960"/>
            </a:xfrm>
          </p:grpSpPr>
          <p:sp>
            <p:nvSpPr>
              <p:cNvPr id="336956" name="Line 60">
                <a:extLst>
                  <a:ext uri="{FF2B5EF4-FFF2-40B4-BE49-F238E27FC236}">
                    <a16:creationId xmlns:a16="http://schemas.microsoft.com/office/drawing/2014/main" id="{44992717-E0B2-4D8F-9AFC-7309C5AA24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6" y="1392"/>
                <a:ext cx="1152" cy="9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36957" name="Line 61">
                <a:extLst>
                  <a:ext uri="{FF2B5EF4-FFF2-40B4-BE49-F238E27FC236}">
                    <a16:creationId xmlns:a16="http://schemas.microsoft.com/office/drawing/2014/main" id="{F1E07345-C316-42F2-8326-FA0614AB15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8" y="1408"/>
                <a:ext cx="608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36985" name="Group 89">
            <a:extLst>
              <a:ext uri="{FF2B5EF4-FFF2-40B4-BE49-F238E27FC236}">
                <a16:creationId xmlns:a16="http://schemas.microsoft.com/office/drawing/2014/main" id="{C55D527A-2D62-4E05-9889-4F7A475CBD0D}"/>
              </a:ext>
            </a:extLst>
          </p:cNvPr>
          <p:cNvGrpSpPr>
            <a:grpSpLocks/>
          </p:cNvGrpSpPr>
          <p:nvPr/>
        </p:nvGrpSpPr>
        <p:grpSpPr bwMode="auto">
          <a:xfrm>
            <a:off x="4013200" y="3314700"/>
            <a:ext cx="169863" cy="800100"/>
            <a:chOff x="2528" y="2088"/>
            <a:chExt cx="107" cy="504"/>
          </a:xfrm>
        </p:grpSpPr>
        <p:sp>
          <p:nvSpPr>
            <p:cNvPr id="336941" name="Text Box 45">
              <a:extLst>
                <a:ext uri="{FF2B5EF4-FFF2-40B4-BE49-F238E27FC236}">
                  <a16:creationId xmlns:a16="http://schemas.microsoft.com/office/drawing/2014/main" id="{B34B4B3C-60C4-461A-B3C5-C1B1F2006E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8" y="2088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336959" name="Line 63">
              <a:extLst>
                <a:ext uri="{FF2B5EF4-FFF2-40B4-BE49-F238E27FC236}">
                  <a16:creationId xmlns:a16="http://schemas.microsoft.com/office/drawing/2014/main" id="{9E98E7AA-1CBF-4A22-999C-5B98576C29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6" y="228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6984" name="Group 88">
            <a:extLst>
              <a:ext uri="{FF2B5EF4-FFF2-40B4-BE49-F238E27FC236}">
                <a16:creationId xmlns:a16="http://schemas.microsoft.com/office/drawing/2014/main" id="{10D9111C-882A-4DC1-8BC9-7B307F3CF149}"/>
              </a:ext>
            </a:extLst>
          </p:cNvPr>
          <p:cNvGrpSpPr>
            <a:grpSpLocks/>
          </p:cNvGrpSpPr>
          <p:nvPr/>
        </p:nvGrpSpPr>
        <p:grpSpPr bwMode="auto">
          <a:xfrm>
            <a:off x="5588000" y="3289300"/>
            <a:ext cx="169863" cy="825500"/>
            <a:chOff x="3520" y="2072"/>
            <a:chExt cx="107" cy="520"/>
          </a:xfrm>
        </p:grpSpPr>
        <p:sp>
          <p:nvSpPr>
            <p:cNvPr id="336948" name="Text Box 52">
              <a:extLst>
                <a:ext uri="{FF2B5EF4-FFF2-40B4-BE49-F238E27FC236}">
                  <a16:creationId xmlns:a16="http://schemas.microsoft.com/office/drawing/2014/main" id="{AE228A52-9862-4672-8183-AC6EC1DA29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0" y="2072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</a:t>
              </a:r>
            </a:p>
          </p:txBody>
        </p:sp>
        <p:sp>
          <p:nvSpPr>
            <p:cNvPr id="336963" name="Line 67">
              <a:extLst>
                <a:ext uri="{FF2B5EF4-FFF2-40B4-BE49-F238E27FC236}">
                  <a16:creationId xmlns:a16="http://schemas.microsoft.com/office/drawing/2014/main" id="{40B48BB2-63E3-41F3-83DE-7B362D9D95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1" y="228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6977" name="Group 81">
            <a:extLst>
              <a:ext uri="{FF2B5EF4-FFF2-40B4-BE49-F238E27FC236}">
                <a16:creationId xmlns:a16="http://schemas.microsoft.com/office/drawing/2014/main" id="{2605FB36-AC37-4A09-AD34-E31D6CA0370F}"/>
              </a:ext>
            </a:extLst>
          </p:cNvPr>
          <p:cNvGrpSpPr>
            <a:grpSpLocks/>
          </p:cNvGrpSpPr>
          <p:nvPr/>
        </p:nvGrpSpPr>
        <p:grpSpPr bwMode="auto">
          <a:xfrm>
            <a:off x="3978943" y="4191710"/>
            <a:ext cx="2301875" cy="1252538"/>
            <a:chOff x="2510" y="2626"/>
            <a:chExt cx="1450" cy="789"/>
          </a:xfrm>
        </p:grpSpPr>
        <p:sp>
          <p:nvSpPr>
            <p:cNvPr id="336942" name="Rectangle 46">
              <a:extLst>
                <a:ext uri="{FF2B5EF4-FFF2-40B4-BE49-F238E27FC236}">
                  <a16:creationId xmlns:a16="http://schemas.microsoft.com/office/drawing/2014/main" id="{F218357C-9D49-43C4-9E93-62ACEEA81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1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6943" name="Line 47">
              <a:extLst>
                <a:ext uri="{FF2B5EF4-FFF2-40B4-BE49-F238E27FC236}">
                  <a16:creationId xmlns:a16="http://schemas.microsoft.com/office/drawing/2014/main" id="{47AD7F9D-A5AE-4126-8F4D-1A9380D8DE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9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6958" name="Rectangle 62">
              <a:extLst>
                <a:ext uri="{FF2B5EF4-FFF2-40B4-BE49-F238E27FC236}">
                  <a16:creationId xmlns:a16="http://schemas.microsoft.com/office/drawing/2014/main" id="{BA68F5D2-48BD-48AD-B580-356591ED75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7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6960" name="Rectangle 64">
              <a:extLst>
                <a:ext uri="{FF2B5EF4-FFF2-40B4-BE49-F238E27FC236}">
                  <a16:creationId xmlns:a16="http://schemas.microsoft.com/office/drawing/2014/main" id="{0028F770-0BA0-42C9-B1D7-B1878780BE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7" y="2626"/>
              <a:ext cx="144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6961" name="Rectangle 65">
              <a:extLst>
                <a:ext uri="{FF2B5EF4-FFF2-40B4-BE49-F238E27FC236}">
                  <a16:creationId xmlns:a16="http://schemas.microsoft.com/office/drawing/2014/main" id="{5DAFBB4D-8C66-46CB-A906-31BB645365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3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36962" name="Line 66">
              <a:extLst>
                <a:ext uri="{FF2B5EF4-FFF2-40B4-BE49-F238E27FC236}">
                  <a16:creationId xmlns:a16="http://schemas.microsoft.com/office/drawing/2014/main" id="{6D229510-E196-4E57-9B50-622A52C9DE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6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grpSp>
          <p:nvGrpSpPr>
            <p:cNvPr id="336971" name="Group 75">
              <a:extLst>
                <a:ext uri="{FF2B5EF4-FFF2-40B4-BE49-F238E27FC236}">
                  <a16:creationId xmlns:a16="http://schemas.microsoft.com/office/drawing/2014/main" id="{4AFB138B-5996-4BBA-BFDF-65FEFA0421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10" y="3184"/>
              <a:ext cx="1450" cy="231"/>
              <a:chOff x="2510" y="3184"/>
              <a:chExt cx="1450" cy="231"/>
            </a:xfrm>
          </p:grpSpPr>
          <p:sp>
            <p:nvSpPr>
              <p:cNvPr id="336938" name="Rectangle 42">
                <a:extLst>
                  <a:ext uri="{FF2B5EF4-FFF2-40B4-BE49-F238E27FC236}">
                    <a16:creationId xmlns:a16="http://schemas.microsoft.com/office/drawing/2014/main" id="{2196D72B-29C6-44F7-ACC0-E91796E011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0" y="3184"/>
                <a:ext cx="11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ILSophia IPA93" pitchFamily="2" charset="2"/>
                    <a:cs typeface="Times New Roman" panose="02020603050405020304" pitchFamily="18" charset="0"/>
                  </a:rPr>
                  <a:t>/f</a:t>
                </a:r>
              </a:p>
            </p:txBody>
          </p:sp>
          <p:sp>
            <p:nvSpPr>
              <p:cNvPr id="336939" name="Rectangle 43">
                <a:extLst>
                  <a:ext uri="{FF2B5EF4-FFF2-40B4-BE49-F238E27FC236}">
                    <a16:creationId xmlns:a16="http://schemas.microsoft.com/office/drawing/2014/main" id="{B0B6F2E0-6ABE-439B-BE12-C3DD0C8C03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3" y="3184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square" lIns="0" tIns="46038" rIns="0" bIns="46038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ILSophia IPA93" pitchFamily="2" charset="2"/>
                    <a:cs typeface="Times New Roman" panose="02020603050405020304" pitchFamily="18" charset="0"/>
                  </a:rPr>
                  <a:t>ɒ</a:t>
                </a:r>
              </a:p>
            </p:txBody>
          </p:sp>
          <p:sp>
            <p:nvSpPr>
              <p:cNvPr id="336940" name="Rectangle 44">
                <a:extLst>
                  <a:ext uri="{FF2B5EF4-FFF2-40B4-BE49-F238E27FC236}">
                    <a16:creationId xmlns:a16="http://schemas.microsoft.com/office/drawing/2014/main" id="{6120672E-2CB6-4A46-B987-5E1DC4E15B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1" y="3184"/>
                <a:ext cx="8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ILSophia IPA93" pitchFamily="2" charset="2"/>
                    <a:cs typeface="Times New Roman" panose="02020603050405020304" pitchFamily="18" charset="0"/>
                  </a:rPr>
                  <a:t>k</a:t>
                </a:r>
              </a:p>
            </p:txBody>
          </p:sp>
          <p:sp>
            <p:nvSpPr>
              <p:cNvPr id="336964" name="Rectangle 68">
                <a:extLst>
                  <a:ext uri="{FF2B5EF4-FFF2-40B4-BE49-F238E27FC236}">
                    <a16:creationId xmlns:a16="http://schemas.microsoft.com/office/drawing/2014/main" id="{812C6357-CB9B-4B07-A203-67F46CB0EB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6" y="3184"/>
                <a:ext cx="14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SILSophia IPA93" pitchFamily="2" charset="2"/>
                    <a:cs typeface="Times New Roman" panose="02020603050405020304" pitchFamily="18" charset="0"/>
                  </a:rPr>
                  <a:t>s/</a:t>
                </a:r>
              </a:p>
            </p:txBody>
          </p:sp>
        </p:grpSp>
        <p:sp>
          <p:nvSpPr>
            <p:cNvPr id="336966" name="Line 70">
              <a:extLst>
                <a:ext uri="{FF2B5EF4-FFF2-40B4-BE49-F238E27FC236}">
                  <a16:creationId xmlns:a16="http://schemas.microsoft.com/office/drawing/2014/main" id="{41B3FB97-EE37-4851-BFCB-703CA79528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89" y="2832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6968" name="Line 72">
              <a:extLst>
                <a:ext uri="{FF2B5EF4-FFF2-40B4-BE49-F238E27FC236}">
                  <a16:creationId xmlns:a16="http://schemas.microsoft.com/office/drawing/2014/main" id="{0B0AC985-4D08-4474-8218-AFD204B9F9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3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6983" name="Group 87">
            <a:extLst>
              <a:ext uri="{FF2B5EF4-FFF2-40B4-BE49-F238E27FC236}">
                <a16:creationId xmlns:a16="http://schemas.microsoft.com/office/drawing/2014/main" id="{2B40B25A-CF11-49E2-8D2A-714E7A991F8F}"/>
              </a:ext>
            </a:extLst>
          </p:cNvPr>
          <p:cNvGrpSpPr>
            <a:grpSpLocks/>
          </p:cNvGrpSpPr>
          <p:nvPr/>
        </p:nvGrpSpPr>
        <p:grpSpPr bwMode="auto">
          <a:xfrm>
            <a:off x="4778375" y="3314700"/>
            <a:ext cx="196850" cy="825500"/>
            <a:chOff x="3010" y="2088"/>
            <a:chExt cx="124" cy="520"/>
          </a:xfrm>
        </p:grpSpPr>
        <p:sp>
          <p:nvSpPr>
            <p:cNvPr id="336954" name="Text Box 58">
              <a:extLst>
                <a:ext uri="{FF2B5EF4-FFF2-40B4-BE49-F238E27FC236}">
                  <a16:creationId xmlns:a16="http://schemas.microsoft.com/office/drawing/2014/main" id="{8CAF0085-99C3-48E3-BC5E-C79555BE15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0" y="2088"/>
              <a:ext cx="1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</a:t>
              </a:r>
            </a:p>
          </p:txBody>
        </p:sp>
        <p:sp>
          <p:nvSpPr>
            <p:cNvPr id="336969" name="Line 73">
              <a:extLst>
                <a:ext uri="{FF2B5EF4-FFF2-40B4-BE49-F238E27FC236}">
                  <a16:creationId xmlns:a16="http://schemas.microsoft.com/office/drawing/2014/main" id="{57B597BA-5D31-45AD-81DA-1092EC152C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5" y="230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36988" name="AutoShape 92">
            <a:extLst>
              <a:ext uri="{FF2B5EF4-FFF2-40B4-BE49-F238E27FC236}">
                <a16:creationId xmlns:a16="http://schemas.microsoft.com/office/drawing/2014/main" id="{48A3E9B4-DAE7-4240-B858-7406C95D7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100" y="4102100"/>
            <a:ext cx="1473200" cy="4064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36989" name="AutoShape 93">
            <a:extLst>
              <a:ext uri="{FF2B5EF4-FFF2-40B4-BE49-F238E27FC236}">
                <a16:creationId xmlns:a16="http://schemas.microsoft.com/office/drawing/2014/main" id="{42807085-2527-4745-A005-91ACE567D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4152900"/>
            <a:ext cx="1524000" cy="4064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36990" name="AutoShape 94">
            <a:extLst>
              <a:ext uri="{FF2B5EF4-FFF2-40B4-BE49-F238E27FC236}">
                <a16:creationId xmlns:a16="http://schemas.microsoft.com/office/drawing/2014/main" id="{836E2B60-FC00-4B29-B1A7-5E9BF2025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6700" y="4991100"/>
            <a:ext cx="1016000" cy="4064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36991" name="Text Box 95" descr="Pergament">
            <a:extLst>
              <a:ext uri="{FF2B5EF4-FFF2-40B4-BE49-F238E27FC236}">
                <a16:creationId xmlns:a16="http://schemas.microsoft.com/office/drawing/2014/main" id="{894D1426-39E4-4E4A-88F4-0DD53ED7E4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088" y="5659438"/>
            <a:ext cx="2611437" cy="33972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ffectLst>
            <a:outerShdw dist="107763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200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Verletzt Sonoritätsprinzip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6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6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6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36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3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336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336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3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3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3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3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3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500"/>
                                        <p:tgtEl>
                                          <p:spTgt spid="336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2" dur="500"/>
                                        <p:tgtEl>
                                          <p:spTgt spid="336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500"/>
                                        <p:tgtEl>
                                          <p:spTgt spid="336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2" dur="500"/>
                                        <p:tgtEl>
                                          <p:spTgt spid="336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991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92" name="Rectangle 72">
            <a:extLst>
              <a:ext uri="{FF2B5EF4-FFF2-40B4-BE49-F238E27FC236}">
                <a16:creationId xmlns:a16="http://schemas.microsoft.com/office/drawing/2014/main" id="{CC425A79-3D4B-4389-89CA-E343CA9BE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9900" y="4191000"/>
            <a:ext cx="1676400" cy="1219200"/>
          </a:xfrm>
          <a:prstGeom prst="rect">
            <a:avLst/>
          </a:prstGeom>
          <a:solidFill>
            <a:srgbClr val="FFCC66">
              <a:alpha val="5000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37991" name="Rectangle 71">
            <a:extLst>
              <a:ext uri="{FF2B5EF4-FFF2-40B4-BE49-F238E27FC236}">
                <a16:creationId xmlns:a16="http://schemas.microsoft.com/office/drawing/2014/main" id="{A6829BF1-46F8-4C96-BA81-483EB91BF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191000"/>
            <a:ext cx="1066800" cy="1219200"/>
          </a:xfrm>
          <a:prstGeom prst="rect">
            <a:avLst/>
          </a:prstGeom>
          <a:solidFill>
            <a:srgbClr val="FFCC66">
              <a:alpha val="5000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37990" name="Rectangle 70">
            <a:extLst>
              <a:ext uri="{FF2B5EF4-FFF2-40B4-BE49-F238E27FC236}">
                <a16:creationId xmlns:a16="http://schemas.microsoft.com/office/drawing/2014/main" id="{D5FBEB84-E552-48C4-9127-0D5E60DCB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1700" y="1879600"/>
            <a:ext cx="2006600" cy="3530600"/>
          </a:xfrm>
          <a:prstGeom prst="rect">
            <a:avLst/>
          </a:prstGeom>
          <a:solidFill>
            <a:schemeClr val="folHlink">
              <a:alpha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37989" name="Rectangle 69">
            <a:extLst>
              <a:ext uri="{FF2B5EF4-FFF2-40B4-BE49-F238E27FC236}">
                <a16:creationId xmlns:a16="http://schemas.microsoft.com/office/drawing/2014/main" id="{3CFEF743-610D-48B6-BCA6-823D11D56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1879600"/>
            <a:ext cx="2006600" cy="3530600"/>
          </a:xfrm>
          <a:prstGeom prst="rect">
            <a:avLst/>
          </a:prstGeom>
          <a:solidFill>
            <a:schemeClr val="folHlink">
              <a:alpha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37922" name="Rectangle 2">
            <a:extLst>
              <a:ext uri="{FF2B5EF4-FFF2-40B4-BE49-F238E27FC236}">
                <a16:creationId xmlns:a16="http://schemas.microsoft.com/office/drawing/2014/main" id="{84A61914-1B13-4FBD-9B4A-7D61912BA6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Appendizes</a:t>
            </a:r>
          </a:p>
        </p:txBody>
      </p:sp>
      <p:sp>
        <p:nvSpPr>
          <p:cNvPr id="337923" name="Rectangle 3">
            <a:extLst>
              <a:ext uri="{FF2B5EF4-FFF2-40B4-BE49-F238E27FC236}">
                <a16:creationId xmlns:a16="http://schemas.microsoft.com/office/drawing/2014/main" id="{9EE126E7-B18D-4890-A922-9613FF15C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388" y="5054600"/>
            <a:ext cx="3286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/m</a:t>
            </a:r>
          </a:p>
        </p:txBody>
      </p:sp>
      <p:sp>
        <p:nvSpPr>
          <p:cNvPr id="337924" name="Rectangle 4">
            <a:extLst>
              <a:ext uri="{FF2B5EF4-FFF2-40B4-BE49-F238E27FC236}">
                <a16:creationId xmlns:a16="http://schemas.microsoft.com/office/drawing/2014/main" id="{309F667C-A905-492B-BFD4-0F49609BF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450" y="5054600"/>
            <a:ext cx="139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37925" name="Rectangle 5">
            <a:extLst>
              <a:ext uri="{FF2B5EF4-FFF2-40B4-BE49-F238E27FC236}">
                <a16:creationId xmlns:a16="http://schemas.microsoft.com/office/drawing/2014/main" id="{F7B4EA66-4A12-4B5B-AEE9-5B524964D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263" y="5054600"/>
            <a:ext cx="14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337926" name="Text Box 6">
            <a:extLst>
              <a:ext uri="{FF2B5EF4-FFF2-40B4-BE49-F238E27FC236}">
                <a16:creationId xmlns:a16="http://schemas.microsoft.com/office/drawing/2014/main" id="{0BD87F5F-15DF-48CA-9151-F56E95ED0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1400" y="3314700"/>
            <a:ext cx="169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37927" name="Rectangle 7">
            <a:extLst>
              <a:ext uri="{FF2B5EF4-FFF2-40B4-BE49-F238E27FC236}">
                <a16:creationId xmlns:a16="http://schemas.microsoft.com/office/drawing/2014/main" id="{44E49B14-0C6A-4804-B427-D5445B31A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5788" y="4168775"/>
            <a:ext cx="152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37928" name="Line 8">
            <a:extLst>
              <a:ext uri="{FF2B5EF4-FFF2-40B4-BE49-F238E27FC236}">
                <a16:creationId xmlns:a16="http://schemas.microsoft.com/office/drawing/2014/main" id="{22EF7A60-0F69-4D8D-8971-D996EE565CA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1988" y="44704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7929" name="Rectangle 9">
            <a:extLst>
              <a:ext uri="{FF2B5EF4-FFF2-40B4-BE49-F238E27FC236}">
                <a16:creationId xmlns:a16="http://schemas.microsoft.com/office/drawing/2014/main" id="{E4700C60-5BF1-41B1-B04A-61676556E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688" y="4168775"/>
            <a:ext cx="152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grpSp>
        <p:nvGrpSpPr>
          <p:cNvPr id="337930" name="Group 10">
            <a:extLst>
              <a:ext uri="{FF2B5EF4-FFF2-40B4-BE49-F238E27FC236}">
                <a16:creationId xmlns:a16="http://schemas.microsoft.com/office/drawing/2014/main" id="{70696BE8-5F79-43E3-8E90-4B746D3FBADE}"/>
              </a:ext>
            </a:extLst>
          </p:cNvPr>
          <p:cNvGrpSpPr>
            <a:grpSpLocks/>
          </p:cNvGrpSpPr>
          <p:nvPr/>
        </p:nvGrpSpPr>
        <p:grpSpPr bwMode="auto">
          <a:xfrm>
            <a:off x="1651000" y="3606800"/>
            <a:ext cx="482600" cy="533400"/>
            <a:chOff x="1312" y="2304"/>
            <a:chExt cx="928" cy="464"/>
          </a:xfrm>
        </p:grpSpPr>
        <p:sp>
          <p:nvSpPr>
            <p:cNvPr id="337931" name="Line 11">
              <a:extLst>
                <a:ext uri="{FF2B5EF4-FFF2-40B4-BE49-F238E27FC236}">
                  <a16:creationId xmlns:a16="http://schemas.microsoft.com/office/drawing/2014/main" id="{3C2EC237-C4A0-4378-B0BC-266B6B7FE5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12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7932" name="Line 12">
              <a:extLst>
                <a:ext uri="{FF2B5EF4-FFF2-40B4-BE49-F238E27FC236}">
                  <a16:creationId xmlns:a16="http://schemas.microsoft.com/office/drawing/2014/main" id="{7089FD0D-32D7-45C8-B479-6704E70905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5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37933" name="Text Box 13">
            <a:extLst>
              <a:ext uri="{FF2B5EF4-FFF2-40B4-BE49-F238E27FC236}">
                <a16:creationId xmlns:a16="http://schemas.microsoft.com/office/drawing/2014/main" id="{89A904A4-082B-4E69-8DAE-954054C7E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6200" y="3289300"/>
            <a:ext cx="169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K</a:t>
            </a:r>
          </a:p>
        </p:txBody>
      </p:sp>
      <p:grpSp>
        <p:nvGrpSpPr>
          <p:cNvPr id="337934" name="Group 14">
            <a:extLst>
              <a:ext uri="{FF2B5EF4-FFF2-40B4-BE49-F238E27FC236}">
                <a16:creationId xmlns:a16="http://schemas.microsoft.com/office/drawing/2014/main" id="{BE005442-098F-4828-BE0E-4014028DE800}"/>
              </a:ext>
            </a:extLst>
          </p:cNvPr>
          <p:cNvGrpSpPr>
            <a:grpSpLocks/>
          </p:cNvGrpSpPr>
          <p:nvPr/>
        </p:nvGrpSpPr>
        <p:grpSpPr bwMode="auto">
          <a:xfrm>
            <a:off x="1955800" y="2870200"/>
            <a:ext cx="736600" cy="482600"/>
            <a:chOff x="1312" y="2304"/>
            <a:chExt cx="928" cy="464"/>
          </a:xfrm>
        </p:grpSpPr>
        <p:sp>
          <p:nvSpPr>
            <p:cNvPr id="337935" name="Line 15">
              <a:extLst>
                <a:ext uri="{FF2B5EF4-FFF2-40B4-BE49-F238E27FC236}">
                  <a16:creationId xmlns:a16="http://schemas.microsoft.com/office/drawing/2014/main" id="{1C685B29-B1A5-4E07-8FBE-EFED718B9F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12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7936" name="Line 16">
              <a:extLst>
                <a:ext uri="{FF2B5EF4-FFF2-40B4-BE49-F238E27FC236}">
                  <a16:creationId xmlns:a16="http://schemas.microsoft.com/office/drawing/2014/main" id="{18B2A8F4-28DF-4131-AF13-20FAC66815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5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37937" name="Text Box 17">
            <a:extLst>
              <a:ext uri="{FF2B5EF4-FFF2-40B4-BE49-F238E27FC236}">
                <a16:creationId xmlns:a16="http://schemas.microsoft.com/office/drawing/2014/main" id="{D8F84077-27FB-44BD-9F85-B84EF5C7C3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841500"/>
            <a:ext cx="18415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</a:t>
            </a:r>
            <a:endParaRPr lang="de-DE" altLang="de-DE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7938" name="Text Box 18">
            <a:extLst>
              <a:ext uri="{FF2B5EF4-FFF2-40B4-BE49-F238E27FC236}">
                <a16:creationId xmlns:a16="http://schemas.microsoft.com/office/drawing/2014/main" id="{94F0EC0B-B6C8-42C4-8D0A-B8A6E3FAE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0600" y="25781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R</a:t>
            </a:r>
          </a:p>
        </p:txBody>
      </p:sp>
      <p:sp>
        <p:nvSpPr>
          <p:cNvPr id="337939" name="Text Box 19">
            <a:extLst>
              <a:ext uri="{FF2B5EF4-FFF2-40B4-BE49-F238E27FC236}">
                <a16:creationId xmlns:a16="http://schemas.microsoft.com/office/drawing/2014/main" id="{4F0ADB44-940D-4C52-AE45-8E866D0FC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6575" y="3314700"/>
            <a:ext cx="196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G</a:t>
            </a:r>
          </a:p>
        </p:txBody>
      </p:sp>
      <p:grpSp>
        <p:nvGrpSpPr>
          <p:cNvPr id="337940" name="Group 20">
            <a:extLst>
              <a:ext uri="{FF2B5EF4-FFF2-40B4-BE49-F238E27FC236}">
                <a16:creationId xmlns:a16="http://schemas.microsoft.com/office/drawing/2014/main" id="{0BC4B603-46FE-4A3D-B838-F095AF1115F6}"/>
              </a:ext>
            </a:extLst>
          </p:cNvPr>
          <p:cNvGrpSpPr>
            <a:grpSpLocks/>
          </p:cNvGrpSpPr>
          <p:nvPr/>
        </p:nvGrpSpPr>
        <p:grpSpPr bwMode="auto">
          <a:xfrm>
            <a:off x="1092200" y="2184400"/>
            <a:ext cx="1143000" cy="1143000"/>
            <a:chOff x="2496" y="1392"/>
            <a:chExt cx="1760" cy="960"/>
          </a:xfrm>
        </p:grpSpPr>
        <p:sp>
          <p:nvSpPr>
            <p:cNvPr id="337941" name="Line 21">
              <a:extLst>
                <a:ext uri="{FF2B5EF4-FFF2-40B4-BE49-F238E27FC236}">
                  <a16:creationId xmlns:a16="http://schemas.microsoft.com/office/drawing/2014/main" id="{50E53965-A262-43B5-89EB-D8F7304823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96" y="1392"/>
              <a:ext cx="1152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7942" name="Line 22">
              <a:extLst>
                <a:ext uri="{FF2B5EF4-FFF2-40B4-BE49-F238E27FC236}">
                  <a16:creationId xmlns:a16="http://schemas.microsoft.com/office/drawing/2014/main" id="{ABEE3115-5DE6-4343-8A2F-43A52D2F88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1408"/>
              <a:ext cx="608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37943" name="Rectangle 23">
            <a:extLst>
              <a:ext uri="{FF2B5EF4-FFF2-40B4-BE49-F238E27FC236}">
                <a16:creationId xmlns:a16="http://schemas.microsoft.com/office/drawing/2014/main" id="{3853C585-D1CC-4F91-AB0A-D456E01DA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688" y="4168775"/>
            <a:ext cx="152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37944" name="Line 24">
            <a:extLst>
              <a:ext uri="{FF2B5EF4-FFF2-40B4-BE49-F238E27FC236}">
                <a16:creationId xmlns:a16="http://schemas.microsoft.com/office/drawing/2014/main" id="{E1649DA1-4FE8-4A79-A9A9-6882422E61B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7600" y="36322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7945" name="Rectangle 25">
            <a:extLst>
              <a:ext uri="{FF2B5EF4-FFF2-40B4-BE49-F238E27FC236}">
                <a16:creationId xmlns:a16="http://schemas.microsoft.com/office/drawing/2014/main" id="{0417EB73-843E-4010-BFB2-52D2C0141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8288" y="4168775"/>
            <a:ext cx="2286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37946" name="Rectangle 26">
            <a:extLst>
              <a:ext uri="{FF2B5EF4-FFF2-40B4-BE49-F238E27FC236}">
                <a16:creationId xmlns:a16="http://schemas.microsoft.com/office/drawing/2014/main" id="{CEB1B3C9-18C5-4A67-87C0-BFAD70CDB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5088" y="4168775"/>
            <a:ext cx="152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37947" name="Line 27">
            <a:extLst>
              <a:ext uri="{FF2B5EF4-FFF2-40B4-BE49-F238E27FC236}">
                <a16:creationId xmlns:a16="http://schemas.microsoft.com/office/drawing/2014/main" id="{FD8AEB16-2BF6-4116-ADDA-2FAD6BA3701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7600" y="44704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7948" name="Line 28">
            <a:extLst>
              <a:ext uri="{FF2B5EF4-FFF2-40B4-BE49-F238E27FC236}">
                <a16:creationId xmlns:a16="http://schemas.microsoft.com/office/drawing/2014/main" id="{C21E8493-4C76-4EA9-9569-B4E3574901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1288" y="36322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7949" name="Rectangle 29">
            <a:extLst>
              <a:ext uri="{FF2B5EF4-FFF2-40B4-BE49-F238E27FC236}">
                <a16:creationId xmlns:a16="http://schemas.microsoft.com/office/drawing/2014/main" id="{9BEE5AE4-5396-4DB9-A6D1-6EDF1C6C9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5788" y="5054600"/>
            <a:ext cx="1508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337950" name="Rectangle 30">
            <a:extLst>
              <a:ext uri="{FF2B5EF4-FFF2-40B4-BE49-F238E27FC236}">
                <a16:creationId xmlns:a16="http://schemas.microsoft.com/office/drawing/2014/main" id="{F4F8E80F-269C-478E-B610-02C5CDD6F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822" y="5054600"/>
            <a:ext cx="76944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ɪ</a:t>
            </a:r>
          </a:p>
        </p:txBody>
      </p:sp>
      <p:sp>
        <p:nvSpPr>
          <p:cNvPr id="337951" name="Line 31">
            <a:extLst>
              <a:ext uri="{FF2B5EF4-FFF2-40B4-BE49-F238E27FC236}">
                <a16:creationId xmlns:a16="http://schemas.microsoft.com/office/drawing/2014/main" id="{D9450752-BC30-4099-BC18-FB220D6064F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52588" y="44958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7952" name="Line 32">
            <a:extLst>
              <a:ext uri="{FF2B5EF4-FFF2-40B4-BE49-F238E27FC236}">
                <a16:creationId xmlns:a16="http://schemas.microsoft.com/office/drawing/2014/main" id="{BEBD9CAD-7DA1-4196-A83E-189C3D35779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5188" y="44704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7953" name="Line 33">
            <a:extLst>
              <a:ext uri="{FF2B5EF4-FFF2-40B4-BE49-F238E27FC236}">
                <a16:creationId xmlns:a16="http://schemas.microsoft.com/office/drawing/2014/main" id="{AB8349B7-D0F4-425E-B6FF-8329D3A555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8588" y="44704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7958" name="Rectangle 38">
            <a:extLst>
              <a:ext uri="{FF2B5EF4-FFF2-40B4-BE49-F238E27FC236}">
                <a16:creationId xmlns:a16="http://schemas.microsoft.com/office/drawing/2014/main" id="{4B71613D-DA97-489D-8D2C-861731C9D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4188" y="4168775"/>
            <a:ext cx="152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37959" name="Line 39">
            <a:extLst>
              <a:ext uri="{FF2B5EF4-FFF2-40B4-BE49-F238E27FC236}">
                <a16:creationId xmlns:a16="http://schemas.microsoft.com/office/drawing/2014/main" id="{D9BBCA76-F222-424F-9C73-CFE0970A72F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0388" y="44704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7976" name="Rectangle 56">
            <a:extLst>
              <a:ext uri="{FF2B5EF4-FFF2-40B4-BE49-F238E27FC236}">
                <a16:creationId xmlns:a16="http://schemas.microsoft.com/office/drawing/2014/main" id="{1B90B0C1-3D3A-4A12-998E-5DBFCD3916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0" y="50546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s/</a:t>
            </a:r>
          </a:p>
        </p:txBody>
      </p:sp>
      <p:sp>
        <p:nvSpPr>
          <p:cNvPr id="337980" name="Rectangle 60">
            <a:extLst>
              <a:ext uri="{FF2B5EF4-FFF2-40B4-BE49-F238E27FC236}">
                <a16:creationId xmlns:a16="http://schemas.microsoft.com/office/drawing/2014/main" id="{2898A603-7002-46E0-9584-D04023345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5388" y="4168775"/>
            <a:ext cx="152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37981" name="Line 61">
            <a:extLst>
              <a:ext uri="{FF2B5EF4-FFF2-40B4-BE49-F238E27FC236}">
                <a16:creationId xmlns:a16="http://schemas.microsoft.com/office/drawing/2014/main" id="{AFCA60FF-54CB-41A7-985C-EBF5B88107C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1588" y="44704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7982" name="Rectangle 62">
            <a:extLst>
              <a:ext uri="{FF2B5EF4-FFF2-40B4-BE49-F238E27FC236}">
                <a16:creationId xmlns:a16="http://schemas.microsoft.com/office/drawing/2014/main" id="{B3B73699-6227-403D-97EA-D8F2E196F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0463" y="5054600"/>
            <a:ext cx="2206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z/</a:t>
            </a:r>
          </a:p>
        </p:txBody>
      </p:sp>
      <p:sp>
        <p:nvSpPr>
          <p:cNvPr id="337983" name="Rectangle 63">
            <a:extLst>
              <a:ext uri="{FF2B5EF4-FFF2-40B4-BE49-F238E27FC236}">
                <a16:creationId xmlns:a16="http://schemas.microsoft.com/office/drawing/2014/main" id="{8E0272A7-7E09-48B6-BEAA-F29D66B9E9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1988" y="5054600"/>
            <a:ext cx="12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337984" name="Rectangle 64">
            <a:extLst>
              <a:ext uri="{FF2B5EF4-FFF2-40B4-BE49-F238E27FC236}">
                <a16:creationId xmlns:a16="http://schemas.microsoft.com/office/drawing/2014/main" id="{AE648A67-BF16-42E4-B050-3D888B448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288" y="4168775"/>
            <a:ext cx="152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37985" name="Line 65">
            <a:extLst>
              <a:ext uri="{FF2B5EF4-FFF2-40B4-BE49-F238E27FC236}">
                <a16:creationId xmlns:a16="http://schemas.microsoft.com/office/drawing/2014/main" id="{BDCEAACE-7930-42BE-B2B2-5458B28C275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62788" y="44704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7986" name="Rectangle 66">
            <a:extLst>
              <a:ext uri="{FF2B5EF4-FFF2-40B4-BE49-F238E27FC236}">
                <a16:creationId xmlns:a16="http://schemas.microsoft.com/office/drawing/2014/main" id="{7B1D0711-E425-45D6-B0A5-EF61F95B0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5238" y="5054600"/>
            <a:ext cx="88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337987" name="Rectangle 67">
            <a:extLst>
              <a:ext uri="{FF2B5EF4-FFF2-40B4-BE49-F238E27FC236}">
                <a16:creationId xmlns:a16="http://schemas.microsoft.com/office/drawing/2014/main" id="{E7A1621B-0D81-4241-9150-FEEE0426C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3488" y="4168775"/>
            <a:ext cx="152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37988" name="Line 68">
            <a:extLst>
              <a:ext uri="{FF2B5EF4-FFF2-40B4-BE49-F238E27FC236}">
                <a16:creationId xmlns:a16="http://schemas.microsoft.com/office/drawing/2014/main" id="{C92BC1B6-9FD4-49FC-92A0-6B7DC025E86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44704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7954" name="Rectangle 34">
            <a:extLst>
              <a:ext uri="{FF2B5EF4-FFF2-40B4-BE49-F238E27FC236}">
                <a16:creationId xmlns:a16="http://schemas.microsoft.com/office/drawing/2014/main" id="{489A40FF-0FEA-46B7-BAE5-33B971C91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5850" y="5054600"/>
            <a:ext cx="190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/t</a:t>
            </a:r>
          </a:p>
        </p:txBody>
      </p:sp>
      <p:sp>
        <p:nvSpPr>
          <p:cNvPr id="337955" name="Rectangle 35">
            <a:extLst>
              <a:ext uri="{FF2B5EF4-FFF2-40B4-BE49-F238E27FC236}">
                <a16:creationId xmlns:a16="http://schemas.microsoft.com/office/drawing/2014/main" id="{51D945D3-5F15-4FAA-A9F6-862691364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604" y="5054600"/>
            <a:ext cx="109004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ɛ</a:t>
            </a:r>
          </a:p>
        </p:txBody>
      </p:sp>
      <p:sp>
        <p:nvSpPr>
          <p:cNvPr id="337956" name="Rectangle 36">
            <a:extLst>
              <a:ext uri="{FF2B5EF4-FFF2-40B4-BE49-F238E27FC236}">
                <a16:creationId xmlns:a16="http://schemas.microsoft.com/office/drawing/2014/main" id="{D843F7B9-1CBC-4D51-9F4B-1B18B1B6A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3988" y="5054600"/>
            <a:ext cx="12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337957" name="Text Box 37">
            <a:extLst>
              <a:ext uri="{FF2B5EF4-FFF2-40B4-BE49-F238E27FC236}">
                <a16:creationId xmlns:a16="http://schemas.microsoft.com/office/drawing/2014/main" id="{50EE56C6-8E23-40C6-8DD3-460D3C843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7600" y="3314700"/>
            <a:ext cx="169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37960" name="Text Box 40">
            <a:extLst>
              <a:ext uri="{FF2B5EF4-FFF2-40B4-BE49-F238E27FC236}">
                <a16:creationId xmlns:a16="http://schemas.microsoft.com/office/drawing/2014/main" id="{E4BDB100-8A64-496E-BDB2-FA44F62DF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2400" y="3289300"/>
            <a:ext cx="169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K</a:t>
            </a:r>
          </a:p>
        </p:txBody>
      </p:sp>
      <p:grpSp>
        <p:nvGrpSpPr>
          <p:cNvPr id="337961" name="Group 41">
            <a:extLst>
              <a:ext uri="{FF2B5EF4-FFF2-40B4-BE49-F238E27FC236}">
                <a16:creationId xmlns:a16="http://schemas.microsoft.com/office/drawing/2014/main" id="{6D9FB88D-113B-44CE-8F07-D230791871E1}"/>
              </a:ext>
            </a:extLst>
          </p:cNvPr>
          <p:cNvGrpSpPr>
            <a:grpSpLocks/>
          </p:cNvGrpSpPr>
          <p:nvPr/>
        </p:nvGrpSpPr>
        <p:grpSpPr bwMode="auto">
          <a:xfrm>
            <a:off x="5842000" y="2870200"/>
            <a:ext cx="736600" cy="482600"/>
            <a:chOff x="1312" y="2304"/>
            <a:chExt cx="928" cy="464"/>
          </a:xfrm>
        </p:grpSpPr>
        <p:sp>
          <p:nvSpPr>
            <p:cNvPr id="337962" name="Line 42">
              <a:extLst>
                <a:ext uri="{FF2B5EF4-FFF2-40B4-BE49-F238E27FC236}">
                  <a16:creationId xmlns:a16="http://schemas.microsoft.com/office/drawing/2014/main" id="{7E4D50E9-FE70-46C7-992B-2D9A92A5A9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12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7963" name="Line 43">
              <a:extLst>
                <a:ext uri="{FF2B5EF4-FFF2-40B4-BE49-F238E27FC236}">
                  <a16:creationId xmlns:a16="http://schemas.microsoft.com/office/drawing/2014/main" id="{560C61E8-29C5-413F-A4D8-E41ED7F67D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5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37964" name="Text Box 44">
            <a:extLst>
              <a:ext uri="{FF2B5EF4-FFF2-40B4-BE49-F238E27FC236}">
                <a16:creationId xmlns:a16="http://schemas.microsoft.com/office/drawing/2014/main" id="{83B1F5CE-C1B7-47FC-94FE-7B5F00D4D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841500"/>
            <a:ext cx="18415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</a:t>
            </a:r>
            <a:endParaRPr lang="de-DE" altLang="de-DE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7965" name="Text Box 45">
            <a:extLst>
              <a:ext uri="{FF2B5EF4-FFF2-40B4-BE49-F238E27FC236}">
                <a16:creationId xmlns:a16="http://schemas.microsoft.com/office/drawing/2014/main" id="{2705DB10-B68E-449D-AEC4-F5CE61096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781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R</a:t>
            </a:r>
          </a:p>
        </p:txBody>
      </p:sp>
      <p:sp>
        <p:nvSpPr>
          <p:cNvPr id="337966" name="Text Box 46">
            <a:extLst>
              <a:ext uri="{FF2B5EF4-FFF2-40B4-BE49-F238E27FC236}">
                <a16:creationId xmlns:a16="http://schemas.microsoft.com/office/drawing/2014/main" id="{85D30483-A563-48A6-85A6-3818C70A7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775" y="3314700"/>
            <a:ext cx="196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G</a:t>
            </a:r>
          </a:p>
        </p:txBody>
      </p:sp>
      <p:grpSp>
        <p:nvGrpSpPr>
          <p:cNvPr id="337967" name="Group 47">
            <a:extLst>
              <a:ext uri="{FF2B5EF4-FFF2-40B4-BE49-F238E27FC236}">
                <a16:creationId xmlns:a16="http://schemas.microsoft.com/office/drawing/2014/main" id="{8966882F-AB38-430C-82C1-0747608A23A0}"/>
              </a:ext>
            </a:extLst>
          </p:cNvPr>
          <p:cNvGrpSpPr>
            <a:grpSpLocks/>
          </p:cNvGrpSpPr>
          <p:nvPr/>
        </p:nvGrpSpPr>
        <p:grpSpPr bwMode="auto">
          <a:xfrm>
            <a:off x="4978400" y="2184400"/>
            <a:ext cx="1143000" cy="1143000"/>
            <a:chOff x="2496" y="1392"/>
            <a:chExt cx="1760" cy="960"/>
          </a:xfrm>
        </p:grpSpPr>
        <p:sp>
          <p:nvSpPr>
            <p:cNvPr id="337968" name="Line 48">
              <a:extLst>
                <a:ext uri="{FF2B5EF4-FFF2-40B4-BE49-F238E27FC236}">
                  <a16:creationId xmlns:a16="http://schemas.microsoft.com/office/drawing/2014/main" id="{B827616E-17EE-4103-ACFA-BA51568470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96" y="1392"/>
              <a:ext cx="1152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7969" name="Line 49">
              <a:extLst>
                <a:ext uri="{FF2B5EF4-FFF2-40B4-BE49-F238E27FC236}">
                  <a16:creationId xmlns:a16="http://schemas.microsoft.com/office/drawing/2014/main" id="{DBBFC77B-6A3D-4181-A630-A06E02722F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1408"/>
              <a:ext cx="608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37970" name="Rectangle 50">
            <a:extLst>
              <a:ext uri="{FF2B5EF4-FFF2-40B4-BE49-F238E27FC236}">
                <a16:creationId xmlns:a16="http://schemas.microsoft.com/office/drawing/2014/main" id="{E627095B-B8DB-4C8D-A867-FE7289C65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1888" y="4168775"/>
            <a:ext cx="152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37971" name="Line 51">
            <a:extLst>
              <a:ext uri="{FF2B5EF4-FFF2-40B4-BE49-F238E27FC236}">
                <a16:creationId xmlns:a16="http://schemas.microsoft.com/office/drawing/2014/main" id="{481A1955-2EA3-47DB-9462-4E064361350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3800" y="36322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7972" name="Rectangle 52">
            <a:extLst>
              <a:ext uri="{FF2B5EF4-FFF2-40B4-BE49-F238E27FC236}">
                <a16:creationId xmlns:a16="http://schemas.microsoft.com/office/drawing/2014/main" id="{625D1C6D-DD9E-46D6-A9D6-F2AD657A4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3888" y="4168775"/>
            <a:ext cx="2286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37973" name="Rectangle 53">
            <a:extLst>
              <a:ext uri="{FF2B5EF4-FFF2-40B4-BE49-F238E27FC236}">
                <a16:creationId xmlns:a16="http://schemas.microsoft.com/office/drawing/2014/main" id="{C22DA76E-278E-4759-AE16-F74F73D84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1288" y="4168775"/>
            <a:ext cx="152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37974" name="Line 54">
            <a:extLst>
              <a:ext uri="{FF2B5EF4-FFF2-40B4-BE49-F238E27FC236}">
                <a16:creationId xmlns:a16="http://schemas.microsoft.com/office/drawing/2014/main" id="{68822D56-1D7E-4768-980A-FC708268A5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3800" y="44704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7975" name="Line 55">
            <a:extLst>
              <a:ext uri="{FF2B5EF4-FFF2-40B4-BE49-F238E27FC236}">
                <a16:creationId xmlns:a16="http://schemas.microsoft.com/office/drawing/2014/main" id="{1EF741C2-41BF-4577-9AA3-702F74592079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7488" y="36322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7977" name="Line 57">
            <a:extLst>
              <a:ext uri="{FF2B5EF4-FFF2-40B4-BE49-F238E27FC236}">
                <a16:creationId xmlns:a16="http://schemas.microsoft.com/office/drawing/2014/main" id="{118C431B-4A57-49FC-A949-A0713A0F17E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8188" y="44704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7978" name="Line 58">
            <a:extLst>
              <a:ext uri="{FF2B5EF4-FFF2-40B4-BE49-F238E27FC236}">
                <a16:creationId xmlns:a16="http://schemas.microsoft.com/office/drawing/2014/main" id="{B9AD23B8-357A-49F8-9E2C-8C840412252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4788" y="44704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7979" name="Line 59">
            <a:extLst>
              <a:ext uri="{FF2B5EF4-FFF2-40B4-BE49-F238E27FC236}">
                <a16:creationId xmlns:a16="http://schemas.microsoft.com/office/drawing/2014/main" id="{C4BE6F28-249A-4C0B-9942-2E19D2AFF19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80088" y="36576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37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37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37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37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>
            <a:extLst>
              <a:ext uri="{FF2B5EF4-FFF2-40B4-BE49-F238E27FC236}">
                <a16:creationId xmlns:a16="http://schemas.microsoft.com/office/drawing/2014/main" id="{49ADA871-4012-4DDF-B1B9-68F33F965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Appendix im Silbenanlaut</a:t>
            </a:r>
          </a:p>
        </p:txBody>
      </p:sp>
      <p:sp>
        <p:nvSpPr>
          <p:cNvPr id="338947" name="Text Box 3">
            <a:extLst>
              <a:ext uri="{FF2B5EF4-FFF2-40B4-BE49-F238E27FC236}">
                <a16:creationId xmlns:a16="http://schemas.microsoft.com/office/drawing/2014/main" id="{895F0D8C-C3A6-4425-9310-D37705E01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8600" y="1638300"/>
            <a:ext cx="5080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Silbe</a:t>
            </a:r>
          </a:p>
        </p:txBody>
      </p:sp>
      <p:sp>
        <p:nvSpPr>
          <p:cNvPr id="338948" name="Text Box 4">
            <a:extLst>
              <a:ext uri="{FF2B5EF4-FFF2-40B4-BE49-F238E27FC236}">
                <a16:creationId xmlns:a16="http://schemas.microsoft.com/office/drawing/2014/main" id="{D1719421-832B-4B8D-8EF3-51D9EDB6A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4600" y="3060700"/>
            <a:ext cx="6477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Anlaut</a:t>
            </a:r>
          </a:p>
        </p:txBody>
      </p:sp>
      <p:sp>
        <p:nvSpPr>
          <p:cNvPr id="338949" name="Text Box 5">
            <a:extLst>
              <a:ext uri="{FF2B5EF4-FFF2-40B4-BE49-F238E27FC236}">
                <a16:creationId xmlns:a16="http://schemas.microsoft.com/office/drawing/2014/main" id="{D046A9B1-1935-434F-A3A8-0A658DB44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298700"/>
            <a:ext cx="533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Reim</a:t>
            </a:r>
          </a:p>
        </p:txBody>
      </p:sp>
      <p:sp>
        <p:nvSpPr>
          <p:cNvPr id="338950" name="Text Box 6">
            <a:extLst>
              <a:ext uri="{FF2B5EF4-FFF2-40B4-BE49-F238E27FC236}">
                <a16:creationId xmlns:a16="http://schemas.microsoft.com/office/drawing/2014/main" id="{F6ABE804-994B-4B3B-8DB3-8E5623AC3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2775" y="3060700"/>
            <a:ext cx="5969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Gipfel</a:t>
            </a:r>
          </a:p>
        </p:txBody>
      </p:sp>
      <p:sp>
        <p:nvSpPr>
          <p:cNvPr id="338951" name="Text Box 7">
            <a:extLst>
              <a:ext uri="{FF2B5EF4-FFF2-40B4-BE49-F238E27FC236}">
                <a16:creationId xmlns:a16="http://schemas.microsoft.com/office/drawing/2014/main" id="{72F779A7-06FA-461C-8D4C-A013ABD51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035300"/>
            <a:ext cx="533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Koda</a:t>
            </a:r>
          </a:p>
        </p:txBody>
      </p:sp>
      <p:sp>
        <p:nvSpPr>
          <p:cNvPr id="338952" name="Rectangle 8">
            <a:extLst>
              <a:ext uri="{FF2B5EF4-FFF2-40B4-BE49-F238E27FC236}">
                <a16:creationId xmlns:a16="http://schemas.microsoft.com/office/drawing/2014/main" id="{5C7D9984-28AF-4216-94D3-068214AD9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9800" y="47244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/s</a:t>
            </a:r>
          </a:p>
        </p:txBody>
      </p:sp>
      <p:sp>
        <p:nvSpPr>
          <p:cNvPr id="338953" name="Rectangle 9">
            <a:extLst>
              <a:ext uri="{FF2B5EF4-FFF2-40B4-BE49-F238E27FC236}">
                <a16:creationId xmlns:a16="http://schemas.microsoft.com/office/drawing/2014/main" id="{3B1A6B41-0F49-457C-A8AD-D343BB70F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5338" y="4724400"/>
            <a:ext cx="92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r</a:t>
            </a:r>
          </a:p>
        </p:txBody>
      </p:sp>
      <p:sp>
        <p:nvSpPr>
          <p:cNvPr id="338954" name="Rectangle 10">
            <a:extLst>
              <a:ext uri="{FF2B5EF4-FFF2-40B4-BE49-F238E27FC236}">
                <a16:creationId xmlns:a16="http://schemas.microsoft.com/office/drawing/2014/main" id="{30D8185D-89A8-45D5-95DA-229C734AD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3222" y="4699000"/>
            <a:ext cx="76944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ɪ</a:t>
            </a:r>
          </a:p>
        </p:txBody>
      </p:sp>
      <p:sp>
        <p:nvSpPr>
          <p:cNvPr id="338955" name="Rectangle 11">
            <a:extLst>
              <a:ext uri="{FF2B5EF4-FFF2-40B4-BE49-F238E27FC236}">
                <a16:creationId xmlns:a16="http://schemas.microsoft.com/office/drawing/2014/main" id="{7BD2019C-6C0F-48F4-9340-5314EB737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5088" y="4699000"/>
            <a:ext cx="14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338956" name="Rectangle 12">
            <a:extLst>
              <a:ext uri="{FF2B5EF4-FFF2-40B4-BE49-F238E27FC236}">
                <a16:creationId xmlns:a16="http://schemas.microsoft.com/office/drawing/2014/main" id="{91D49C5B-0CF9-46D0-B02A-BF0198E40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750" y="4699000"/>
            <a:ext cx="190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t/</a:t>
            </a:r>
          </a:p>
        </p:txBody>
      </p:sp>
      <p:grpSp>
        <p:nvGrpSpPr>
          <p:cNvPr id="338957" name="Group 13">
            <a:extLst>
              <a:ext uri="{FF2B5EF4-FFF2-40B4-BE49-F238E27FC236}">
                <a16:creationId xmlns:a16="http://schemas.microsoft.com/office/drawing/2014/main" id="{D3AEE20F-1F6A-4DEE-95B4-3FC4539799E3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905000"/>
            <a:ext cx="2235200" cy="1143000"/>
            <a:chOff x="2496" y="1392"/>
            <a:chExt cx="1760" cy="960"/>
          </a:xfrm>
        </p:grpSpPr>
        <p:sp>
          <p:nvSpPr>
            <p:cNvPr id="338958" name="Line 14">
              <a:extLst>
                <a:ext uri="{FF2B5EF4-FFF2-40B4-BE49-F238E27FC236}">
                  <a16:creationId xmlns:a16="http://schemas.microsoft.com/office/drawing/2014/main" id="{A2DD21BE-26AB-4F20-905D-14E565F6D5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96" y="1392"/>
              <a:ext cx="1152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8959" name="Line 15">
              <a:extLst>
                <a:ext uri="{FF2B5EF4-FFF2-40B4-BE49-F238E27FC236}">
                  <a16:creationId xmlns:a16="http://schemas.microsoft.com/office/drawing/2014/main" id="{04164707-E35F-4CF2-BDA4-704530A51F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1408"/>
              <a:ext cx="608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8960" name="Group 16">
            <a:extLst>
              <a:ext uri="{FF2B5EF4-FFF2-40B4-BE49-F238E27FC236}">
                <a16:creationId xmlns:a16="http://schemas.microsoft.com/office/drawing/2014/main" id="{36C6C09F-0DCE-4CC0-89AC-ED6B1764EC47}"/>
              </a:ext>
            </a:extLst>
          </p:cNvPr>
          <p:cNvGrpSpPr>
            <a:grpSpLocks/>
          </p:cNvGrpSpPr>
          <p:nvPr/>
        </p:nvGrpSpPr>
        <p:grpSpPr bwMode="auto">
          <a:xfrm>
            <a:off x="3403600" y="2565400"/>
            <a:ext cx="1066800" cy="533400"/>
            <a:chOff x="1312" y="2304"/>
            <a:chExt cx="928" cy="464"/>
          </a:xfrm>
        </p:grpSpPr>
        <p:sp>
          <p:nvSpPr>
            <p:cNvPr id="338961" name="Line 17">
              <a:extLst>
                <a:ext uri="{FF2B5EF4-FFF2-40B4-BE49-F238E27FC236}">
                  <a16:creationId xmlns:a16="http://schemas.microsoft.com/office/drawing/2014/main" id="{3ED2F334-FE1E-4274-8934-68A6003542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12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8962" name="Line 18">
              <a:extLst>
                <a:ext uri="{FF2B5EF4-FFF2-40B4-BE49-F238E27FC236}">
                  <a16:creationId xmlns:a16="http://schemas.microsoft.com/office/drawing/2014/main" id="{EBF2F73B-DFBF-4B1D-986D-B6DAED8146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5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38963" name="Rectangle 19">
            <a:extLst>
              <a:ext uri="{FF2B5EF4-FFF2-40B4-BE49-F238E27FC236}">
                <a16:creationId xmlns:a16="http://schemas.microsoft.com/office/drawing/2014/main" id="{DFD6DBC8-47AD-4482-B747-1715347FB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888" y="3914775"/>
            <a:ext cx="152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38964" name="Line 20">
            <a:extLst>
              <a:ext uri="{FF2B5EF4-FFF2-40B4-BE49-F238E27FC236}">
                <a16:creationId xmlns:a16="http://schemas.microsoft.com/office/drawing/2014/main" id="{A5A55D40-96B0-4F11-A45C-7B79B9BF1B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403600" y="33782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8965" name="Rectangle 21">
            <a:extLst>
              <a:ext uri="{FF2B5EF4-FFF2-40B4-BE49-F238E27FC236}">
                <a16:creationId xmlns:a16="http://schemas.microsoft.com/office/drawing/2014/main" id="{5EA54E27-4B32-472B-85D9-7A77630AD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688" y="3914775"/>
            <a:ext cx="152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38966" name="Rectangle 22">
            <a:extLst>
              <a:ext uri="{FF2B5EF4-FFF2-40B4-BE49-F238E27FC236}">
                <a16:creationId xmlns:a16="http://schemas.microsoft.com/office/drawing/2014/main" id="{7C164891-5757-43C7-992E-8FE9B231B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1688" y="3889375"/>
            <a:ext cx="152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38967" name="Rectangle 23">
            <a:extLst>
              <a:ext uri="{FF2B5EF4-FFF2-40B4-BE49-F238E27FC236}">
                <a16:creationId xmlns:a16="http://schemas.microsoft.com/office/drawing/2014/main" id="{23BC77E3-2568-4A70-AE77-6C49F43CE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0488" y="3889375"/>
            <a:ext cx="152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38968" name="Rectangle 24">
            <a:extLst>
              <a:ext uri="{FF2B5EF4-FFF2-40B4-BE49-F238E27FC236}">
                <a16:creationId xmlns:a16="http://schemas.microsoft.com/office/drawing/2014/main" id="{377DACEB-04F0-4F4B-A707-CF0EC7CDA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3889375"/>
            <a:ext cx="152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grpSp>
        <p:nvGrpSpPr>
          <p:cNvPr id="338969" name="Group 25">
            <a:extLst>
              <a:ext uri="{FF2B5EF4-FFF2-40B4-BE49-F238E27FC236}">
                <a16:creationId xmlns:a16="http://schemas.microsoft.com/office/drawing/2014/main" id="{AD9DD250-431F-4F02-9CFA-4B782A2B9658}"/>
              </a:ext>
            </a:extLst>
          </p:cNvPr>
          <p:cNvGrpSpPr>
            <a:grpSpLocks/>
          </p:cNvGrpSpPr>
          <p:nvPr/>
        </p:nvGrpSpPr>
        <p:grpSpPr bwMode="auto">
          <a:xfrm>
            <a:off x="3987800" y="3327400"/>
            <a:ext cx="1066800" cy="533400"/>
            <a:chOff x="1312" y="2304"/>
            <a:chExt cx="928" cy="464"/>
          </a:xfrm>
        </p:grpSpPr>
        <p:sp>
          <p:nvSpPr>
            <p:cNvPr id="338970" name="Line 26">
              <a:extLst>
                <a:ext uri="{FF2B5EF4-FFF2-40B4-BE49-F238E27FC236}">
                  <a16:creationId xmlns:a16="http://schemas.microsoft.com/office/drawing/2014/main" id="{C29B4B45-AA69-48E0-8930-1A6130FB25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12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8971" name="Line 27">
              <a:extLst>
                <a:ext uri="{FF2B5EF4-FFF2-40B4-BE49-F238E27FC236}">
                  <a16:creationId xmlns:a16="http://schemas.microsoft.com/office/drawing/2014/main" id="{D17BF27F-B014-41D2-94F7-5F7D489BB6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5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38973" name="Line 29">
            <a:extLst>
              <a:ext uri="{FF2B5EF4-FFF2-40B4-BE49-F238E27FC236}">
                <a16:creationId xmlns:a16="http://schemas.microsoft.com/office/drawing/2014/main" id="{9359D21B-022E-47F1-A9F7-2CE0704DE7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66800" y="3352800"/>
            <a:ext cx="534988" cy="5334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8974" name="Line 30">
            <a:extLst>
              <a:ext uri="{FF2B5EF4-FFF2-40B4-BE49-F238E27FC236}">
                <a16:creationId xmlns:a16="http://schemas.microsoft.com/office/drawing/2014/main" id="{906AB7FD-2557-4193-B3AB-9311AEBC70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8613" y="3352800"/>
            <a:ext cx="534987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8975" name="Line 31">
            <a:extLst>
              <a:ext uri="{FF2B5EF4-FFF2-40B4-BE49-F238E27FC236}">
                <a16:creationId xmlns:a16="http://schemas.microsoft.com/office/drawing/2014/main" id="{04A63699-A4DD-4E45-B2A5-D4878EA6BAB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241800"/>
            <a:ext cx="0" cy="4826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8976" name="Line 32">
            <a:extLst>
              <a:ext uri="{FF2B5EF4-FFF2-40B4-BE49-F238E27FC236}">
                <a16:creationId xmlns:a16="http://schemas.microsoft.com/office/drawing/2014/main" id="{4D481269-B6AE-430B-9A17-55448D1EA6A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42418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8977" name="Line 33">
            <a:extLst>
              <a:ext uri="{FF2B5EF4-FFF2-40B4-BE49-F238E27FC236}">
                <a16:creationId xmlns:a16="http://schemas.microsoft.com/office/drawing/2014/main" id="{BD07D7AB-25F7-44C6-B8F0-92B8FFB02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403600" y="41910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8978" name="Line 34">
            <a:extLst>
              <a:ext uri="{FF2B5EF4-FFF2-40B4-BE49-F238E27FC236}">
                <a16:creationId xmlns:a16="http://schemas.microsoft.com/office/drawing/2014/main" id="{8D997E68-9168-4EFE-9B6F-F1022A4D33E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2164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8979" name="Line 35">
            <a:extLst>
              <a:ext uri="{FF2B5EF4-FFF2-40B4-BE49-F238E27FC236}">
                <a16:creationId xmlns:a16="http://schemas.microsoft.com/office/drawing/2014/main" id="{A090D791-2D2B-4243-99A8-3C7776777B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4600" y="41910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8980" name="Line 36">
            <a:extLst>
              <a:ext uri="{FF2B5EF4-FFF2-40B4-BE49-F238E27FC236}">
                <a16:creationId xmlns:a16="http://schemas.microsoft.com/office/drawing/2014/main" id="{8EA9D549-1AFA-4DD4-A521-0127943389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33782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8981" name="Rectangle 37">
            <a:extLst>
              <a:ext uri="{FF2B5EF4-FFF2-40B4-BE49-F238E27FC236}">
                <a16:creationId xmlns:a16="http://schemas.microsoft.com/office/drawing/2014/main" id="{B57CBC62-BF9A-4BC0-A65D-0A5E16729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775" y="4724400"/>
            <a:ext cx="152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338982" name="Rectangle 38">
            <a:extLst>
              <a:ext uri="{FF2B5EF4-FFF2-40B4-BE49-F238E27FC236}">
                <a16:creationId xmlns:a16="http://schemas.microsoft.com/office/drawing/2014/main" id="{CC29F859-C41A-4DD3-9B07-90C4D616A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8288" y="3914775"/>
            <a:ext cx="152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38983" name="Line 39">
            <a:extLst>
              <a:ext uri="{FF2B5EF4-FFF2-40B4-BE49-F238E27FC236}">
                <a16:creationId xmlns:a16="http://schemas.microsoft.com/office/drawing/2014/main" id="{5263EDA0-6B0C-4368-A3E9-9C4BD9367C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42418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8984" name="Text Box 40" descr="Pergament">
            <a:extLst>
              <a:ext uri="{FF2B5EF4-FFF2-40B4-BE49-F238E27FC236}">
                <a16:creationId xmlns:a16="http://schemas.microsoft.com/office/drawing/2014/main" id="{AD4D0A56-BCBC-4EC8-8E56-FAFC11A07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6913" y="1738313"/>
            <a:ext cx="2560637" cy="120967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1905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lIns="72000" tIns="46038" rIns="7200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Ein Kernsilbenanlaut kann von einem Appendix /s/ eingeleitet werden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>
            <a:extLst>
              <a:ext uri="{FF2B5EF4-FFF2-40B4-BE49-F238E27FC236}">
                <a16:creationId xmlns:a16="http://schemas.microsoft.com/office/drawing/2014/main" id="{7EC240FB-5E1D-4643-9A4B-5541FAF43E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Silbenstruktur englischer Einsilber</a:t>
            </a:r>
          </a:p>
        </p:txBody>
      </p:sp>
      <p:sp>
        <p:nvSpPr>
          <p:cNvPr id="339971" name="Text Box 3">
            <a:extLst>
              <a:ext uri="{FF2B5EF4-FFF2-40B4-BE49-F238E27FC236}">
                <a16:creationId xmlns:a16="http://schemas.microsoft.com/office/drawing/2014/main" id="{5B2A9EC1-3043-463F-8A4E-4A30AB72C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5800" y="1612900"/>
            <a:ext cx="5080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Silbe</a:t>
            </a:r>
          </a:p>
        </p:txBody>
      </p:sp>
      <p:sp>
        <p:nvSpPr>
          <p:cNvPr id="339972" name="Text Box 4">
            <a:extLst>
              <a:ext uri="{FF2B5EF4-FFF2-40B4-BE49-F238E27FC236}">
                <a16:creationId xmlns:a16="http://schemas.microsoft.com/office/drawing/2014/main" id="{4B26583E-B4DB-448A-A3BE-2BA6980A9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4600" y="3060700"/>
            <a:ext cx="6477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Anlaut</a:t>
            </a:r>
          </a:p>
        </p:txBody>
      </p:sp>
      <p:sp>
        <p:nvSpPr>
          <p:cNvPr id="339973" name="Text Box 5">
            <a:extLst>
              <a:ext uri="{FF2B5EF4-FFF2-40B4-BE49-F238E27FC236}">
                <a16:creationId xmlns:a16="http://schemas.microsoft.com/office/drawing/2014/main" id="{39383162-160E-4913-997E-9C2FF4F73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6400" y="2298700"/>
            <a:ext cx="533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Reim</a:t>
            </a:r>
          </a:p>
        </p:txBody>
      </p:sp>
      <p:sp>
        <p:nvSpPr>
          <p:cNvPr id="339974" name="Text Box 6">
            <a:extLst>
              <a:ext uri="{FF2B5EF4-FFF2-40B4-BE49-F238E27FC236}">
                <a16:creationId xmlns:a16="http://schemas.microsoft.com/office/drawing/2014/main" id="{7F5E1A7E-ADC5-488B-AF1B-6978F26D5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6575" y="3086100"/>
            <a:ext cx="5969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Gipfel</a:t>
            </a:r>
          </a:p>
        </p:txBody>
      </p:sp>
      <p:sp>
        <p:nvSpPr>
          <p:cNvPr id="339975" name="Text Box 7">
            <a:extLst>
              <a:ext uri="{FF2B5EF4-FFF2-40B4-BE49-F238E27FC236}">
                <a16:creationId xmlns:a16="http://schemas.microsoft.com/office/drawing/2014/main" id="{547CA252-CD02-4A49-BB36-0775A8864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4800" y="3035300"/>
            <a:ext cx="533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Koda</a:t>
            </a:r>
          </a:p>
        </p:txBody>
      </p:sp>
      <p:sp>
        <p:nvSpPr>
          <p:cNvPr id="339976" name="Rectangle 8">
            <a:extLst>
              <a:ext uri="{FF2B5EF4-FFF2-40B4-BE49-F238E27FC236}">
                <a16:creationId xmlns:a16="http://schemas.microsoft.com/office/drawing/2014/main" id="{E3F4C97C-28B6-41A2-81F8-A837C41DC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673600"/>
            <a:ext cx="33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/s/</a:t>
            </a:r>
          </a:p>
        </p:txBody>
      </p:sp>
      <p:grpSp>
        <p:nvGrpSpPr>
          <p:cNvPr id="339981" name="Group 13">
            <a:extLst>
              <a:ext uri="{FF2B5EF4-FFF2-40B4-BE49-F238E27FC236}">
                <a16:creationId xmlns:a16="http://schemas.microsoft.com/office/drawing/2014/main" id="{741CFB87-EA95-43BF-A072-DEC867B9D1A6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905000"/>
            <a:ext cx="2895600" cy="1143000"/>
            <a:chOff x="2496" y="1392"/>
            <a:chExt cx="1760" cy="960"/>
          </a:xfrm>
        </p:grpSpPr>
        <p:sp>
          <p:nvSpPr>
            <p:cNvPr id="339982" name="Line 14">
              <a:extLst>
                <a:ext uri="{FF2B5EF4-FFF2-40B4-BE49-F238E27FC236}">
                  <a16:creationId xmlns:a16="http://schemas.microsoft.com/office/drawing/2014/main" id="{E84D1C22-F042-4A00-8630-933069DA86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96" y="1392"/>
              <a:ext cx="1152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9983" name="Line 15">
              <a:extLst>
                <a:ext uri="{FF2B5EF4-FFF2-40B4-BE49-F238E27FC236}">
                  <a16:creationId xmlns:a16="http://schemas.microsoft.com/office/drawing/2014/main" id="{7BA7825F-3FE5-4A8E-839E-ACF2ACAA5D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1408"/>
              <a:ext cx="608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39984" name="Group 16">
            <a:extLst>
              <a:ext uri="{FF2B5EF4-FFF2-40B4-BE49-F238E27FC236}">
                <a16:creationId xmlns:a16="http://schemas.microsoft.com/office/drawing/2014/main" id="{B6A81E38-E823-4EC9-BAE0-8D2CE03C15FE}"/>
              </a:ext>
            </a:extLst>
          </p:cNvPr>
          <p:cNvGrpSpPr>
            <a:grpSpLocks/>
          </p:cNvGrpSpPr>
          <p:nvPr/>
        </p:nvGrpSpPr>
        <p:grpSpPr bwMode="auto">
          <a:xfrm>
            <a:off x="3378200" y="2565400"/>
            <a:ext cx="2184400" cy="533400"/>
            <a:chOff x="1312" y="2304"/>
            <a:chExt cx="928" cy="464"/>
          </a:xfrm>
        </p:grpSpPr>
        <p:sp>
          <p:nvSpPr>
            <p:cNvPr id="339985" name="Line 17">
              <a:extLst>
                <a:ext uri="{FF2B5EF4-FFF2-40B4-BE49-F238E27FC236}">
                  <a16:creationId xmlns:a16="http://schemas.microsoft.com/office/drawing/2014/main" id="{02A7F3AB-3BD1-4868-B947-32CDC13170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12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9986" name="Line 18">
              <a:extLst>
                <a:ext uri="{FF2B5EF4-FFF2-40B4-BE49-F238E27FC236}">
                  <a16:creationId xmlns:a16="http://schemas.microsoft.com/office/drawing/2014/main" id="{B059B636-B21B-45E3-B765-3EC7435690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5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39987" name="Rectangle 19">
            <a:extLst>
              <a:ext uri="{FF2B5EF4-FFF2-40B4-BE49-F238E27FC236}">
                <a16:creationId xmlns:a16="http://schemas.microsoft.com/office/drawing/2014/main" id="{7DE0F7EA-8E8B-462C-BCAA-A0C288D2A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025" y="3889375"/>
            <a:ext cx="2365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39989" name="Rectangle 21">
            <a:extLst>
              <a:ext uri="{FF2B5EF4-FFF2-40B4-BE49-F238E27FC236}">
                <a16:creationId xmlns:a16="http://schemas.microsoft.com/office/drawing/2014/main" id="{3CA8B1A1-4851-4A89-8609-446DC34D5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588" y="3889375"/>
            <a:ext cx="2286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39990" name="Rectangle 22">
            <a:extLst>
              <a:ext uri="{FF2B5EF4-FFF2-40B4-BE49-F238E27FC236}">
                <a16:creationId xmlns:a16="http://schemas.microsoft.com/office/drawing/2014/main" id="{1638A1F7-A6D3-4833-8BA8-92FFA5D40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1825" y="3889375"/>
            <a:ext cx="2365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39991" name="Rectangle 23">
            <a:extLst>
              <a:ext uri="{FF2B5EF4-FFF2-40B4-BE49-F238E27FC236}">
                <a16:creationId xmlns:a16="http://schemas.microsoft.com/office/drawing/2014/main" id="{DA894E61-17B2-4235-B354-F16C66DC9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5225" y="3889375"/>
            <a:ext cx="2365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39992" name="Rectangle 24">
            <a:extLst>
              <a:ext uri="{FF2B5EF4-FFF2-40B4-BE49-F238E27FC236}">
                <a16:creationId xmlns:a16="http://schemas.microsoft.com/office/drawing/2014/main" id="{5ED32F9A-3DD2-4F19-9CA5-F9737D994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889375"/>
            <a:ext cx="2365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5</a:t>
            </a:r>
          </a:p>
        </p:txBody>
      </p:sp>
      <p:grpSp>
        <p:nvGrpSpPr>
          <p:cNvPr id="339993" name="Group 25">
            <a:extLst>
              <a:ext uri="{FF2B5EF4-FFF2-40B4-BE49-F238E27FC236}">
                <a16:creationId xmlns:a16="http://schemas.microsoft.com/office/drawing/2014/main" id="{BBAB75FA-C860-4B6D-9209-F1042C8FCADC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3327400"/>
            <a:ext cx="1397000" cy="533400"/>
            <a:chOff x="1312" y="2304"/>
            <a:chExt cx="928" cy="464"/>
          </a:xfrm>
        </p:grpSpPr>
        <p:sp>
          <p:nvSpPr>
            <p:cNvPr id="339994" name="Line 26">
              <a:extLst>
                <a:ext uri="{FF2B5EF4-FFF2-40B4-BE49-F238E27FC236}">
                  <a16:creationId xmlns:a16="http://schemas.microsoft.com/office/drawing/2014/main" id="{D23CB533-B772-4AD1-BFFC-0685F1369D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12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39995" name="Line 27">
              <a:extLst>
                <a:ext uri="{FF2B5EF4-FFF2-40B4-BE49-F238E27FC236}">
                  <a16:creationId xmlns:a16="http://schemas.microsoft.com/office/drawing/2014/main" id="{75DCE461-FFE3-40C6-A9A7-3589E542AD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5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39996" name="Line 28">
            <a:extLst>
              <a:ext uri="{FF2B5EF4-FFF2-40B4-BE49-F238E27FC236}">
                <a16:creationId xmlns:a16="http://schemas.microsoft.com/office/drawing/2014/main" id="{2EA8158F-A7BC-4924-9B94-9246F31ED5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66800" y="3352800"/>
            <a:ext cx="534988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9997" name="Line 29">
            <a:extLst>
              <a:ext uri="{FF2B5EF4-FFF2-40B4-BE49-F238E27FC236}">
                <a16:creationId xmlns:a16="http://schemas.microsoft.com/office/drawing/2014/main" id="{BF8C45E6-4CED-4024-8605-F670C85866D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8613" y="3352800"/>
            <a:ext cx="534987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39998" name="Line 30">
            <a:extLst>
              <a:ext uri="{FF2B5EF4-FFF2-40B4-BE49-F238E27FC236}">
                <a16:creationId xmlns:a16="http://schemas.microsoft.com/office/drawing/2014/main" id="{3F344198-2A05-4729-9F58-D96D86D138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2418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0001" name="Line 33">
            <a:extLst>
              <a:ext uri="{FF2B5EF4-FFF2-40B4-BE49-F238E27FC236}">
                <a16:creationId xmlns:a16="http://schemas.microsoft.com/office/drawing/2014/main" id="{28B6E466-C215-460E-9358-060DBF6493C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41402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0002" name="Line 34">
            <a:extLst>
              <a:ext uri="{FF2B5EF4-FFF2-40B4-BE49-F238E27FC236}">
                <a16:creationId xmlns:a16="http://schemas.microsoft.com/office/drawing/2014/main" id="{F9EAEA69-83AE-48EA-BE89-3E5A41C40EA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41656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0003" name="Line 35">
            <a:extLst>
              <a:ext uri="{FF2B5EF4-FFF2-40B4-BE49-F238E27FC236}">
                <a16:creationId xmlns:a16="http://schemas.microsoft.com/office/drawing/2014/main" id="{65B7E659-FEFE-446C-9CF1-CE40F8251DE4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33782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0005" name="Rectangle 37">
            <a:extLst>
              <a:ext uri="{FF2B5EF4-FFF2-40B4-BE49-F238E27FC236}">
                <a16:creationId xmlns:a16="http://schemas.microsoft.com/office/drawing/2014/main" id="{B5E9EB46-623F-4E81-A4D7-2344E9E66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425" y="3889375"/>
            <a:ext cx="2365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40008" name="Rectangle 40">
            <a:extLst>
              <a:ext uri="{FF2B5EF4-FFF2-40B4-BE49-F238E27FC236}">
                <a16:creationId xmlns:a16="http://schemas.microsoft.com/office/drawing/2014/main" id="{359802D8-72D3-4EF5-9858-14C02E29A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9225" y="3889375"/>
            <a:ext cx="2365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40009" name="Rectangle 41">
            <a:extLst>
              <a:ext uri="{FF2B5EF4-FFF2-40B4-BE49-F238E27FC236}">
                <a16:creationId xmlns:a16="http://schemas.microsoft.com/office/drawing/2014/main" id="{5B489FF1-58AA-4491-A89F-FF24AB1CA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1425" y="3889375"/>
            <a:ext cx="2365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40011" name="Line 43">
            <a:extLst>
              <a:ext uri="{FF2B5EF4-FFF2-40B4-BE49-F238E27FC236}">
                <a16:creationId xmlns:a16="http://schemas.microsoft.com/office/drawing/2014/main" id="{2D63345D-9EF3-4B1F-A833-F8AB407FD4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3378200"/>
            <a:ext cx="534988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0012" name="Line 44">
            <a:extLst>
              <a:ext uri="{FF2B5EF4-FFF2-40B4-BE49-F238E27FC236}">
                <a16:creationId xmlns:a16="http://schemas.microsoft.com/office/drawing/2014/main" id="{D62FA873-6920-42B9-A7CA-ACABE7A4AD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1213" y="3378200"/>
            <a:ext cx="534987" cy="533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0013" name="Line 45">
            <a:extLst>
              <a:ext uri="{FF2B5EF4-FFF2-40B4-BE49-F238E27FC236}">
                <a16:creationId xmlns:a16="http://schemas.microsoft.com/office/drawing/2014/main" id="{7ABE1754-3F0A-4469-9E69-7D1691B06989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6600" y="33782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graphicFrame>
        <p:nvGraphicFramePr>
          <p:cNvPr id="340014" name="Object 46">
            <a:extLst>
              <a:ext uri="{FF2B5EF4-FFF2-40B4-BE49-F238E27FC236}">
                <a16:creationId xmlns:a16="http://schemas.microsoft.com/office/drawing/2014/main" id="{4E706A44-363D-41D4-86E4-66001696B1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59400" y="4629150"/>
          <a:ext cx="7810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43" name="Equation" r:id="rId4" imgW="457200" imgH="393480" progId="Equation.DSMT4">
                  <p:embed/>
                </p:oleObj>
              </mc:Choice>
              <mc:Fallback>
                <p:oleObj name="Equation" r:id="rId4" imgW="457200" imgH="39348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4629150"/>
                        <a:ext cx="78105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0015" name="Object 47">
            <a:extLst>
              <a:ext uri="{FF2B5EF4-FFF2-40B4-BE49-F238E27FC236}">
                <a16:creationId xmlns:a16="http://schemas.microsoft.com/office/drawing/2014/main" id="{457E00C2-B17A-493C-AD75-174174AB68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72200" y="4629150"/>
          <a:ext cx="7810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44" name="Equation" r:id="rId6" imgW="457200" imgH="393480" progId="Equation.DSMT4">
                  <p:embed/>
                </p:oleObj>
              </mc:Choice>
              <mc:Fallback>
                <p:oleObj name="Equation" r:id="rId6" imgW="457200" imgH="39348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629150"/>
                        <a:ext cx="78105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0016" name="Object 48">
            <a:extLst>
              <a:ext uri="{FF2B5EF4-FFF2-40B4-BE49-F238E27FC236}">
                <a16:creationId xmlns:a16="http://schemas.microsoft.com/office/drawing/2014/main" id="{334F4F0C-7C73-4218-AACC-DD3C235D12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35800" y="4629150"/>
          <a:ext cx="7810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45" name="Equation" r:id="rId8" imgW="457200" imgH="393480" progId="Equation.DSMT4">
                  <p:embed/>
                </p:oleObj>
              </mc:Choice>
              <mc:Fallback>
                <p:oleObj name="Equation" r:id="rId8" imgW="457200" imgH="39348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800" y="4629150"/>
                        <a:ext cx="78105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0017" name="Rectangle 49">
            <a:extLst>
              <a:ext uri="{FF2B5EF4-FFF2-40B4-BE49-F238E27FC236}">
                <a16:creationId xmlns:a16="http://schemas.microsoft.com/office/drawing/2014/main" id="{2D59E979-6F90-47EC-80E5-122FF0DED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7425" y="3889375"/>
            <a:ext cx="2365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40018" name="Line 50">
            <a:extLst>
              <a:ext uri="{FF2B5EF4-FFF2-40B4-BE49-F238E27FC236}">
                <a16:creationId xmlns:a16="http://schemas.microsoft.com/office/drawing/2014/main" id="{4CBF3EFC-1D2E-424F-834A-DF25759FB4D8}"/>
              </a:ext>
            </a:extLst>
          </p:cNvPr>
          <p:cNvSpPr>
            <a:spLocks noChangeShapeType="1"/>
          </p:cNvSpPr>
          <p:nvPr/>
        </p:nvSpPr>
        <p:spPr bwMode="auto">
          <a:xfrm>
            <a:off x="7442200" y="41656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0019" name="Line 51">
            <a:extLst>
              <a:ext uri="{FF2B5EF4-FFF2-40B4-BE49-F238E27FC236}">
                <a16:creationId xmlns:a16="http://schemas.microsoft.com/office/drawing/2014/main" id="{13F17EFF-B708-450E-AA0D-84ED5A3D930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6600" y="3327400"/>
            <a:ext cx="1651000" cy="55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0020" name="Line 52">
            <a:extLst>
              <a:ext uri="{FF2B5EF4-FFF2-40B4-BE49-F238E27FC236}">
                <a16:creationId xmlns:a16="http://schemas.microsoft.com/office/drawing/2014/main" id="{92308D86-6EA4-44B8-B4FA-947293330F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3327400"/>
            <a:ext cx="1881188" cy="558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0021" name="Text Box 53" descr="Pergament">
            <a:extLst>
              <a:ext uri="{FF2B5EF4-FFF2-40B4-BE49-F238E27FC236}">
                <a16:creationId xmlns:a16="http://schemas.microsoft.com/office/drawing/2014/main" id="{6CD1F6CA-7964-42A3-B209-F852B8240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0800" y="4676775"/>
            <a:ext cx="3951288" cy="1665288"/>
          </a:xfrm>
          <a:prstGeom prst="rect">
            <a:avLst/>
          </a:prstGeom>
          <a:blipFill dpi="0" rotWithShape="0">
            <a:blip r:embed="rId9"/>
            <a:srcRect/>
            <a:tile tx="0" ty="0" sx="100000" sy="100000" flip="none" algn="tl"/>
          </a:blipFill>
          <a:ln w="28575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lIns="72000" tIns="46038" rIns="0" bIns="46038">
            <a:spAutoFit/>
          </a:bodyPr>
          <a:lstStyle>
            <a:lvl1pPr algn="l"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Bedingungen: 	(1) X</a:t>
            </a:r>
            <a:r>
              <a:rPr lang="de-DE" altLang="de-DE" sz="16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1-2</a:t>
            </a: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 sind obligatorisch</a:t>
            </a:r>
            <a:b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(2) X</a:t>
            </a:r>
            <a:r>
              <a:rPr lang="de-DE" altLang="de-DE" sz="16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b</a:t>
            </a: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-X</a:t>
            </a:r>
            <a:r>
              <a:rPr lang="de-DE" altLang="de-DE" sz="16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 sind mit nur einem</a:t>
            </a:r>
            <a:b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	Gipfel verbunden; </a:t>
            </a:r>
            <a:b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	Maximum: X</a:t>
            </a:r>
            <a:r>
              <a:rPr lang="de-DE" altLang="de-DE" sz="16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1</a:t>
            </a:r>
            <a:b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(3)	X</a:t>
            </a:r>
            <a:r>
              <a:rPr lang="de-DE" altLang="de-DE" sz="16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 ist entweder mit dem </a:t>
            </a:r>
            <a:b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	Gipfel oder mit der Koda</a:t>
            </a:r>
            <a:b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	verbunden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>
            <a:extLst>
              <a:ext uri="{FF2B5EF4-FFF2-40B4-BE49-F238E27FC236}">
                <a16:creationId xmlns:a16="http://schemas.microsoft.com/office/drawing/2014/main" id="{BC0BD348-F710-4CFA-97B3-169E43E925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Sonoritätshierarchie – merkmalbasiert </a:t>
            </a:r>
          </a:p>
        </p:txBody>
      </p:sp>
      <p:grpSp>
        <p:nvGrpSpPr>
          <p:cNvPr id="341037" name="Group 45">
            <a:extLst>
              <a:ext uri="{FF2B5EF4-FFF2-40B4-BE49-F238E27FC236}">
                <a16:creationId xmlns:a16="http://schemas.microsoft.com/office/drawing/2014/main" id="{A2995719-E7C2-4CA2-BB14-9DE46E01343D}"/>
              </a:ext>
            </a:extLst>
          </p:cNvPr>
          <p:cNvGrpSpPr>
            <a:grpSpLocks/>
          </p:cNvGrpSpPr>
          <p:nvPr/>
        </p:nvGrpSpPr>
        <p:grpSpPr bwMode="auto">
          <a:xfrm>
            <a:off x="588963" y="1409700"/>
            <a:ext cx="3379787" cy="987425"/>
            <a:chOff x="371" y="888"/>
            <a:chExt cx="2129" cy="622"/>
          </a:xfrm>
        </p:grpSpPr>
        <p:sp>
          <p:nvSpPr>
            <p:cNvPr id="340995" name="Text Box 3">
              <a:extLst>
                <a:ext uri="{FF2B5EF4-FFF2-40B4-BE49-F238E27FC236}">
                  <a16:creationId xmlns:a16="http://schemas.microsoft.com/office/drawing/2014/main" id="{5DB2B1AF-2EA1-44D2-B070-20AFD4DE65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7" y="1279"/>
              <a:ext cx="80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[+sonorant]</a:t>
              </a:r>
            </a:p>
          </p:txBody>
        </p:sp>
        <p:sp>
          <p:nvSpPr>
            <p:cNvPr id="340996" name="Text Box 4">
              <a:extLst>
                <a:ext uri="{FF2B5EF4-FFF2-40B4-BE49-F238E27FC236}">
                  <a16:creationId xmlns:a16="http://schemas.microsoft.com/office/drawing/2014/main" id="{C0B958C4-0AE5-4C69-A295-FB6B859067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" y="1279"/>
              <a:ext cx="7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[–sonorant]</a:t>
              </a:r>
            </a:p>
          </p:txBody>
        </p:sp>
        <p:grpSp>
          <p:nvGrpSpPr>
            <p:cNvPr id="341018" name="Group 26">
              <a:extLst>
                <a:ext uri="{FF2B5EF4-FFF2-40B4-BE49-F238E27FC236}">
                  <a16:creationId xmlns:a16="http://schemas.microsoft.com/office/drawing/2014/main" id="{A58F6182-3270-4D0C-AA4F-D0A36BF58B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0" y="888"/>
              <a:ext cx="1392" cy="384"/>
              <a:chOff x="1088" y="904"/>
              <a:chExt cx="1392" cy="384"/>
            </a:xfrm>
          </p:grpSpPr>
          <p:sp>
            <p:nvSpPr>
              <p:cNvPr id="341016" name="Line 24">
                <a:extLst>
                  <a:ext uri="{FF2B5EF4-FFF2-40B4-BE49-F238E27FC236}">
                    <a16:creationId xmlns:a16="http://schemas.microsoft.com/office/drawing/2014/main" id="{F51A13E8-986B-43B4-AF13-58E3E88A18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88" y="904"/>
                <a:ext cx="704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41017" name="Line 25">
                <a:extLst>
                  <a:ext uri="{FF2B5EF4-FFF2-40B4-BE49-F238E27FC236}">
                    <a16:creationId xmlns:a16="http://schemas.microsoft.com/office/drawing/2014/main" id="{A166301A-9C8C-447A-A9A0-F91D4A7B7E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904"/>
                <a:ext cx="704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41038" name="Group 46">
            <a:extLst>
              <a:ext uri="{FF2B5EF4-FFF2-40B4-BE49-F238E27FC236}">
                <a16:creationId xmlns:a16="http://schemas.microsoft.com/office/drawing/2014/main" id="{A1C60286-FA15-44A0-8556-F16A4B339397}"/>
              </a:ext>
            </a:extLst>
          </p:cNvPr>
          <p:cNvGrpSpPr>
            <a:grpSpLocks/>
          </p:cNvGrpSpPr>
          <p:nvPr/>
        </p:nvGrpSpPr>
        <p:grpSpPr bwMode="auto">
          <a:xfrm>
            <a:off x="1643063" y="2324100"/>
            <a:ext cx="4160837" cy="930275"/>
            <a:chOff x="1035" y="1464"/>
            <a:chExt cx="2621" cy="586"/>
          </a:xfrm>
        </p:grpSpPr>
        <p:sp>
          <p:nvSpPr>
            <p:cNvPr id="340997" name="Text Box 5">
              <a:extLst>
                <a:ext uri="{FF2B5EF4-FFF2-40B4-BE49-F238E27FC236}">
                  <a16:creationId xmlns:a16="http://schemas.microsoft.com/office/drawing/2014/main" id="{8B177118-ADB9-49B4-8F92-BEA481D82D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5" y="1819"/>
              <a:ext cx="75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[+okklusiv]</a:t>
              </a:r>
            </a:p>
          </p:txBody>
        </p:sp>
        <p:sp>
          <p:nvSpPr>
            <p:cNvPr id="340998" name="Text Box 6">
              <a:extLst>
                <a:ext uri="{FF2B5EF4-FFF2-40B4-BE49-F238E27FC236}">
                  <a16:creationId xmlns:a16="http://schemas.microsoft.com/office/drawing/2014/main" id="{73213C93-54B1-45B7-A9A3-60DB1008C5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9" y="1819"/>
              <a:ext cx="74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[–okklusiv]</a:t>
              </a:r>
            </a:p>
          </p:txBody>
        </p:sp>
        <p:grpSp>
          <p:nvGrpSpPr>
            <p:cNvPr id="341019" name="Group 27">
              <a:extLst>
                <a:ext uri="{FF2B5EF4-FFF2-40B4-BE49-F238E27FC236}">
                  <a16:creationId xmlns:a16="http://schemas.microsoft.com/office/drawing/2014/main" id="{D414407D-2051-47B3-A83B-C6C2252F80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96" y="1464"/>
              <a:ext cx="1840" cy="352"/>
              <a:chOff x="1088" y="904"/>
              <a:chExt cx="1392" cy="384"/>
            </a:xfrm>
          </p:grpSpPr>
          <p:sp>
            <p:nvSpPr>
              <p:cNvPr id="341020" name="Line 28">
                <a:extLst>
                  <a:ext uri="{FF2B5EF4-FFF2-40B4-BE49-F238E27FC236}">
                    <a16:creationId xmlns:a16="http://schemas.microsoft.com/office/drawing/2014/main" id="{70663C13-2546-480F-A457-9B53781AC1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88" y="904"/>
                <a:ext cx="704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41021" name="Line 29">
                <a:extLst>
                  <a:ext uri="{FF2B5EF4-FFF2-40B4-BE49-F238E27FC236}">
                    <a16:creationId xmlns:a16="http://schemas.microsoft.com/office/drawing/2014/main" id="{21CAFCDC-3681-4A08-925E-8BDFC8170E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904"/>
                <a:ext cx="704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41039" name="Group 47">
            <a:extLst>
              <a:ext uri="{FF2B5EF4-FFF2-40B4-BE49-F238E27FC236}">
                <a16:creationId xmlns:a16="http://schemas.microsoft.com/office/drawing/2014/main" id="{C802212C-6690-46AD-BB55-BDCEE4712382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3213100"/>
            <a:ext cx="3973513" cy="898525"/>
            <a:chOff x="2016" y="2024"/>
            <a:chExt cx="2503" cy="566"/>
          </a:xfrm>
        </p:grpSpPr>
        <p:sp>
          <p:nvSpPr>
            <p:cNvPr id="340999" name="Text Box 7">
              <a:extLst>
                <a:ext uri="{FF2B5EF4-FFF2-40B4-BE49-F238E27FC236}">
                  <a16:creationId xmlns:a16="http://schemas.microsoft.com/office/drawing/2014/main" id="{19F3543B-E952-402C-8FAB-9B565F4AB1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2359"/>
              <a:ext cx="6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[+lateral]</a:t>
              </a:r>
            </a:p>
          </p:txBody>
        </p:sp>
        <p:sp>
          <p:nvSpPr>
            <p:cNvPr id="341000" name="Text Box 8">
              <a:extLst>
                <a:ext uri="{FF2B5EF4-FFF2-40B4-BE49-F238E27FC236}">
                  <a16:creationId xmlns:a16="http://schemas.microsoft.com/office/drawing/2014/main" id="{4869F5A5-CAA2-4C13-AE20-B4FAB035DD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6" y="2343"/>
              <a:ext cx="61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[–lateral]</a:t>
              </a:r>
            </a:p>
          </p:txBody>
        </p:sp>
        <p:grpSp>
          <p:nvGrpSpPr>
            <p:cNvPr id="341022" name="Group 30">
              <a:extLst>
                <a:ext uri="{FF2B5EF4-FFF2-40B4-BE49-F238E27FC236}">
                  <a16:creationId xmlns:a16="http://schemas.microsoft.com/office/drawing/2014/main" id="{CE7A5B5B-39ED-491C-AF94-C7E589E664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8" y="2024"/>
              <a:ext cx="1840" cy="352"/>
              <a:chOff x="1088" y="904"/>
              <a:chExt cx="1392" cy="384"/>
            </a:xfrm>
          </p:grpSpPr>
          <p:sp>
            <p:nvSpPr>
              <p:cNvPr id="341023" name="Line 31">
                <a:extLst>
                  <a:ext uri="{FF2B5EF4-FFF2-40B4-BE49-F238E27FC236}">
                    <a16:creationId xmlns:a16="http://schemas.microsoft.com/office/drawing/2014/main" id="{A107329D-9959-4FA4-AE77-0D462291FF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88" y="904"/>
                <a:ext cx="704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41024" name="Line 32">
                <a:extLst>
                  <a:ext uri="{FF2B5EF4-FFF2-40B4-BE49-F238E27FC236}">
                    <a16:creationId xmlns:a16="http://schemas.microsoft.com/office/drawing/2014/main" id="{CD524DC7-F04C-46D9-B987-1FDE8ED102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904"/>
                <a:ext cx="704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41040" name="Group 48">
            <a:extLst>
              <a:ext uri="{FF2B5EF4-FFF2-40B4-BE49-F238E27FC236}">
                <a16:creationId xmlns:a16="http://schemas.microsoft.com/office/drawing/2014/main" id="{51477469-D399-48E0-9807-36518BA72F1B}"/>
              </a:ext>
            </a:extLst>
          </p:cNvPr>
          <p:cNvGrpSpPr>
            <a:grpSpLocks/>
          </p:cNvGrpSpPr>
          <p:nvPr/>
        </p:nvGrpSpPr>
        <p:grpSpPr bwMode="auto">
          <a:xfrm>
            <a:off x="4692650" y="4102100"/>
            <a:ext cx="4244975" cy="892175"/>
            <a:chOff x="2956" y="2584"/>
            <a:chExt cx="2674" cy="562"/>
          </a:xfrm>
        </p:grpSpPr>
        <p:sp>
          <p:nvSpPr>
            <p:cNvPr id="341001" name="Text Box 9">
              <a:extLst>
                <a:ext uri="{FF2B5EF4-FFF2-40B4-BE49-F238E27FC236}">
                  <a16:creationId xmlns:a16="http://schemas.microsoft.com/office/drawing/2014/main" id="{9CFF74BA-F39F-4BED-94A3-94EDCF7A8B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30" y="2915"/>
              <a:ext cx="120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[–konsonantisch]</a:t>
              </a:r>
            </a:p>
          </p:txBody>
        </p:sp>
        <p:sp>
          <p:nvSpPr>
            <p:cNvPr id="341002" name="Text Box 10">
              <a:extLst>
                <a:ext uri="{FF2B5EF4-FFF2-40B4-BE49-F238E27FC236}">
                  <a16:creationId xmlns:a16="http://schemas.microsoft.com/office/drawing/2014/main" id="{49C50081-B784-4642-8478-F63565B34A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6" y="2915"/>
              <a:ext cx="1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[+konsonantisch]</a:t>
              </a:r>
            </a:p>
          </p:txBody>
        </p:sp>
        <p:grpSp>
          <p:nvGrpSpPr>
            <p:cNvPr id="341025" name="Group 33">
              <a:extLst>
                <a:ext uri="{FF2B5EF4-FFF2-40B4-BE49-F238E27FC236}">
                  <a16:creationId xmlns:a16="http://schemas.microsoft.com/office/drawing/2014/main" id="{B17C3707-7DC1-4F8C-9553-ED442D0258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44" y="2584"/>
              <a:ext cx="1840" cy="352"/>
              <a:chOff x="1088" y="904"/>
              <a:chExt cx="1392" cy="384"/>
            </a:xfrm>
          </p:grpSpPr>
          <p:sp>
            <p:nvSpPr>
              <p:cNvPr id="341026" name="Line 34">
                <a:extLst>
                  <a:ext uri="{FF2B5EF4-FFF2-40B4-BE49-F238E27FC236}">
                    <a16:creationId xmlns:a16="http://schemas.microsoft.com/office/drawing/2014/main" id="{4A37B30A-97AF-4726-8243-027216EDF4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88" y="904"/>
                <a:ext cx="704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41027" name="Line 35">
                <a:extLst>
                  <a:ext uri="{FF2B5EF4-FFF2-40B4-BE49-F238E27FC236}">
                    <a16:creationId xmlns:a16="http://schemas.microsoft.com/office/drawing/2014/main" id="{947EA229-E023-4A28-BEEF-DDE31696D4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904"/>
                <a:ext cx="704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41041" name="Group 49">
            <a:extLst>
              <a:ext uri="{FF2B5EF4-FFF2-40B4-BE49-F238E27FC236}">
                <a16:creationId xmlns:a16="http://schemas.microsoft.com/office/drawing/2014/main" id="{0658404C-3A6C-4507-903C-C81507995B72}"/>
              </a:ext>
            </a:extLst>
          </p:cNvPr>
          <p:cNvGrpSpPr>
            <a:grpSpLocks/>
          </p:cNvGrpSpPr>
          <p:nvPr/>
        </p:nvGrpSpPr>
        <p:grpSpPr bwMode="auto">
          <a:xfrm>
            <a:off x="6624638" y="4991100"/>
            <a:ext cx="2359025" cy="860425"/>
            <a:chOff x="4173" y="3144"/>
            <a:chExt cx="1486" cy="542"/>
          </a:xfrm>
        </p:grpSpPr>
        <p:sp>
          <p:nvSpPr>
            <p:cNvPr id="341003" name="Text Box 11">
              <a:extLst>
                <a:ext uri="{FF2B5EF4-FFF2-40B4-BE49-F238E27FC236}">
                  <a16:creationId xmlns:a16="http://schemas.microsoft.com/office/drawing/2014/main" id="{818E52BA-9B09-4E66-BAFD-82067A9D32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5" y="3455"/>
              <a:ext cx="5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[–hoch]</a:t>
              </a:r>
            </a:p>
          </p:txBody>
        </p:sp>
        <p:sp>
          <p:nvSpPr>
            <p:cNvPr id="341004" name="Text Box 12">
              <a:extLst>
                <a:ext uri="{FF2B5EF4-FFF2-40B4-BE49-F238E27FC236}">
                  <a16:creationId xmlns:a16="http://schemas.microsoft.com/office/drawing/2014/main" id="{E1AD53BC-44A6-4DF5-B167-E1AB36868A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3" y="3455"/>
              <a:ext cx="5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[+hoch]</a:t>
              </a:r>
            </a:p>
          </p:txBody>
        </p:sp>
        <p:grpSp>
          <p:nvGrpSpPr>
            <p:cNvPr id="341028" name="Group 36">
              <a:extLst>
                <a:ext uri="{FF2B5EF4-FFF2-40B4-BE49-F238E27FC236}">
                  <a16:creationId xmlns:a16="http://schemas.microsoft.com/office/drawing/2014/main" id="{55B05D89-0012-4D14-9623-F42EC12FF7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84" y="3144"/>
              <a:ext cx="1040" cy="352"/>
              <a:chOff x="1088" y="904"/>
              <a:chExt cx="1392" cy="384"/>
            </a:xfrm>
          </p:grpSpPr>
          <p:sp>
            <p:nvSpPr>
              <p:cNvPr id="341029" name="Line 37">
                <a:extLst>
                  <a:ext uri="{FF2B5EF4-FFF2-40B4-BE49-F238E27FC236}">
                    <a16:creationId xmlns:a16="http://schemas.microsoft.com/office/drawing/2014/main" id="{04C7B0E4-01B6-4F58-A2BC-AF57EEA702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88" y="904"/>
                <a:ext cx="704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41030" name="Line 38">
                <a:extLst>
                  <a:ext uri="{FF2B5EF4-FFF2-40B4-BE49-F238E27FC236}">
                    <a16:creationId xmlns:a16="http://schemas.microsoft.com/office/drawing/2014/main" id="{765083DD-10C2-4C10-BE67-47530F06E3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904"/>
                <a:ext cx="704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41042" name="Group 50">
            <a:extLst>
              <a:ext uri="{FF2B5EF4-FFF2-40B4-BE49-F238E27FC236}">
                <a16:creationId xmlns:a16="http://schemas.microsoft.com/office/drawing/2014/main" id="{C7AC3F99-AB52-4144-AA6A-E500A0FB7F86}"/>
              </a:ext>
            </a:extLst>
          </p:cNvPr>
          <p:cNvGrpSpPr>
            <a:grpSpLocks/>
          </p:cNvGrpSpPr>
          <p:nvPr/>
        </p:nvGrpSpPr>
        <p:grpSpPr bwMode="auto">
          <a:xfrm>
            <a:off x="660400" y="2349500"/>
            <a:ext cx="968375" cy="3781425"/>
            <a:chOff x="416" y="1480"/>
            <a:chExt cx="610" cy="2382"/>
          </a:xfrm>
        </p:grpSpPr>
        <p:sp>
          <p:nvSpPr>
            <p:cNvPr id="341010" name="Text Box 18">
              <a:extLst>
                <a:ext uri="{FF2B5EF4-FFF2-40B4-BE49-F238E27FC236}">
                  <a16:creationId xmlns:a16="http://schemas.microsoft.com/office/drawing/2014/main" id="{12F93F0F-1FBF-4776-9687-0576FF14BD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" y="3631"/>
              <a:ext cx="61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p b f v ...</a:t>
              </a:r>
            </a:p>
          </p:txBody>
        </p:sp>
        <p:sp>
          <p:nvSpPr>
            <p:cNvPr id="341031" name="Line 39">
              <a:extLst>
                <a:ext uri="{FF2B5EF4-FFF2-40B4-BE49-F238E27FC236}">
                  <a16:creationId xmlns:a16="http://schemas.microsoft.com/office/drawing/2014/main" id="{79C482F4-026F-42F4-9131-BF340394DD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0" y="1480"/>
              <a:ext cx="0" cy="20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41043" name="Group 51">
            <a:extLst>
              <a:ext uri="{FF2B5EF4-FFF2-40B4-BE49-F238E27FC236}">
                <a16:creationId xmlns:a16="http://schemas.microsoft.com/office/drawing/2014/main" id="{8E23D570-C84D-4C1B-9BB8-A8A263949BD0}"/>
              </a:ext>
            </a:extLst>
          </p:cNvPr>
          <p:cNvGrpSpPr>
            <a:grpSpLocks/>
          </p:cNvGrpSpPr>
          <p:nvPr/>
        </p:nvGrpSpPr>
        <p:grpSpPr bwMode="auto">
          <a:xfrm>
            <a:off x="1955800" y="3238500"/>
            <a:ext cx="917575" cy="2892425"/>
            <a:chOff x="1232" y="2040"/>
            <a:chExt cx="578" cy="1822"/>
          </a:xfrm>
        </p:grpSpPr>
        <p:sp>
          <p:nvSpPr>
            <p:cNvPr id="341011" name="Text Box 19">
              <a:extLst>
                <a:ext uri="{FF2B5EF4-FFF2-40B4-BE49-F238E27FC236}">
                  <a16:creationId xmlns:a16="http://schemas.microsoft.com/office/drawing/2014/main" id="{D30CA2B5-1E8A-4C83-AD55-7DCA68E80C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2" y="3631"/>
              <a:ext cx="57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m n </a:t>
              </a: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N</a:t>
              </a: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 ...</a:t>
              </a:r>
            </a:p>
          </p:txBody>
        </p:sp>
        <p:sp>
          <p:nvSpPr>
            <p:cNvPr id="341032" name="Line 40">
              <a:extLst>
                <a:ext uri="{FF2B5EF4-FFF2-40B4-BE49-F238E27FC236}">
                  <a16:creationId xmlns:a16="http://schemas.microsoft.com/office/drawing/2014/main" id="{427C8E06-B476-436B-A00F-EB82B3774D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4" y="2040"/>
              <a:ext cx="0" cy="15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41044" name="Group 52">
            <a:extLst>
              <a:ext uri="{FF2B5EF4-FFF2-40B4-BE49-F238E27FC236}">
                <a16:creationId xmlns:a16="http://schemas.microsoft.com/office/drawing/2014/main" id="{A3305AFA-A105-445F-959A-8AF093156393}"/>
              </a:ext>
            </a:extLst>
          </p:cNvPr>
          <p:cNvGrpSpPr>
            <a:grpSpLocks/>
          </p:cNvGrpSpPr>
          <p:nvPr/>
        </p:nvGrpSpPr>
        <p:grpSpPr bwMode="auto">
          <a:xfrm>
            <a:off x="3656013" y="4102100"/>
            <a:ext cx="57150" cy="2028825"/>
            <a:chOff x="2303" y="2584"/>
            <a:chExt cx="36" cy="1278"/>
          </a:xfrm>
        </p:grpSpPr>
        <p:sp>
          <p:nvSpPr>
            <p:cNvPr id="341012" name="Text Box 20">
              <a:extLst>
                <a:ext uri="{FF2B5EF4-FFF2-40B4-BE49-F238E27FC236}">
                  <a16:creationId xmlns:a16="http://schemas.microsoft.com/office/drawing/2014/main" id="{355CD628-A19A-4FE0-9C78-316C9F1CDF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3" y="3631"/>
              <a:ext cx="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341033" name="Line 41">
              <a:extLst>
                <a:ext uri="{FF2B5EF4-FFF2-40B4-BE49-F238E27FC236}">
                  <a16:creationId xmlns:a16="http://schemas.microsoft.com/office/drawing/2014/main" id="{2577BC9B-547D-48FF-983F-A416228BFE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20" y="2584"/>
              <a:ext cx="0" cy="9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41045" name="Group 53">
            <a:extLst>
              <a:ext uri="{FF2B5EF4-FFF2-40B4-BE49-F238E27FC236}">
                <a16:creationId xmlns:a16="http://schemas.microsoft.com/office/drawing/2014/main" id="{5C918421-00F6-4CBD-A390-A8C153F3144E}"/>
              </a:ext>
            </a:extLst>
          </p:cNvPr>
          <p:cNvGrpSpPr>
            <a:grpSpLocks/>
          </p:cNvGrpSpPr>
          <p:nvPr/>
        </p:nvGrpSpPr>
        <p:grpSpPr bwMode="auto">
          <a:xfrm>
            <a:off x="5319713" y="4991100"/>
            <a:ext cx="84137" cy="1139825"/>
            <a:chOff x="3351" y="3144"/>
            <a:chExt cx="53" cy="718"/>
          </a:xfrm>
        </p:grpSpPr>
        <p:sp>
          <p:nvSpPr>
            <p:cNvPr id="341013" name="Text Box 21">
              <a:extLst>
                <a:ext uri="{FF2B5EF4-FFF2-40B4-BE49-F238E27FC236}">
                  <a16:creationId xmlns:a16="http://schemas.microsoft.com/office/drawing/2014/main" id="{1BB9876A-F53B-4657-BFD4-0527EB992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1" y="3631"/>
              <a:ext cx="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341034" name="Line 42">
              <a:extLst>
                <a:ext uri="{FF2B5EF4-FFF2-40B4-BE49-F238E27FC236}">
                  <a16:creationId xmlns:a16="http://schemas.microsoft.com/office/drawing/2014/main" id="{BD1D5822-C426-45B6-ADAB-C3C22935C7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6" y="3144"/>
              <a:ext cx="0" cy="5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41046" name="Group 54">
            <a:extLst>
              <a:ext uri="{FF2B5EF4-FFF2-40B4-BE49-F238E27FC236}">
                <a16:creationId xmlns:a16="http://schemas.microsoft.com/office/drawing/2014/main" id="{39D1E23A-A968-4E9D-A500-4E1A415B6CD5}"/>
              </a:ext>
            </a:extLst>
          </p:cNvPr>
          <p:cNvGrpSpPr>
            <a:grpSpLocks/>
          </p:cNvGrpSpPr>
          <p:nvPr/>
        </p:nvGrpSpPr>
        <p:grpSpPr bwMode="auto">
          <a:xfrm>
            <a:off x="6699250" y="5803900"/>
            <a:ext cx="928688" cy="657225"/>
            <a:chOff x="4220" y="3656"/>
            <a:chExt cx="585" cy="414"/>
          </a:xfrm>
        </p:grpSpPr>
        <p:sp>
          <p:nvSpPr>
            <p:cNvPr id="341014" name="Text Box 22">
              <a:extLst>
                <a:ext uri="{FF2B5EF4-FFF2-40B4-BE49-F238E27FC236}">
                  <a16:creationId xmlns:a16="http://schemas.microsoft.com/office/drawing/2014/main" id="{2FB4D617-AAB7-45C2-A8F9-A9FBC8B715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0" y="3839"/>
              <a:ext cx="5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j w i u ...</a:t>
              </a:r>
            </a:p>
          </p:txBody>
        </p:sp>
        <p:sp>
          <p:nvSpPr>
            <p:cNvPr id="341035" name="Line 43">
              <a:extLst>
                <a:ext uri="{FF2B5EF4-FFF2-40B4-BE49-F238E27FC236}">
                  <a16:creationId xmlns:a16="http://schemas.microsoft.com/office/drawing/2014/main" id="{F2C63288-4875-4B75-85DE-730EF7491F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4" y="3656"/>
              <a:ext cx="0" cy="1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41047" name="Group 55">
            <a:extLst>
              <a:ext uri="{FF2B5EF4-FFF2-40B4-BE49-F238E27FC236}">
                <a16:creationId xmlns:a16="http://schemas.microsoft.com/office/drawing/2014/main" id="{AC75000F-FB54-4E91-85BF-687A9FC143FA}"/>
              </a:ext>
            </a:extLst>
          </p:cNvPr>
          <p:cNvGrpSpPr>
            <a:grpSpLocks/>
          </p:cNvGrpSpPr>
          <p:nvPr/>
        </p:nvGrpSpPr>
        <p:grpSpPr bwMode="auto">
          <a:xfrm>
            <a:off x="8321675" y="5829300"/>
            <a:ext cx="631825" cy="606425"/>
            <a:chOff x="5242" y="3672"/>
            <a:chExt cx="398" cy="382"/>
          </a:xfrm>
        </p:grpSpPr>
        <p:sp>
          <p:nvSpPr>
            <p:cNvPr id="341015" name="Text Box 23">
              <a:extLst>
                <a:ext uri="{FF2B5EF4-FFF2-40B4-BE49-F238E27FC236}">
                  <a16:creationId xmlns:a16="http://schemas.microsoft.com/office/drawing/2014/main" id="{86D1E62F-5143-4B14-8637-6A5DE7D246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42" y="3823"/>
              <a:ext cx="3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e a ...</a:t>
              </a:r>
            </a:p>
          </p:txBody>
        </p:sp>
        <p:sp>
          <p:nvSpPr>
            <p:cNvPr id="341036" name="Line 44">
              <a:extLst>
                <a:ext uri="{FF2B5EF4-FFF2-40B4-BE49-F238E27FC236}">
                  <a16:creationId xmlns:a16="http://schemas.microsoft.com/office/drawing/2014/main" id="{B51DAF0E-5B4B-4956-9008-B622FC91F5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0" y="3672"/>
              <a:ext cx="0" cy="1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4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4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4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4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4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4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4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4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4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4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>
            <a:extLst>
              <a:ext uri="{FF2B5EF4-FFF2-40B4-BE49-F238E27FC236}">
                <a16:creationId xmlns:a16="http://schemas.microsoft.com/office/drawing/2014/main" id="{7D9C3EE0-7077-458A-8F47-DEEC90F0B4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Silbenstruktur englischer Einsilber</a:t>
            </a:r>
          </a:p>
        </p:txBody>
      </p:sp>
      <p:sp>
        <p:nvSpPr>
          <p:cNvPr id="342019" name="Text Box 3">
            <a:extLst>
              <a:ext uri="{FF2B5EF4-FFF2-40B4-BE49-F238E27FC236}">
                <a16:creationId xmlns:a16="http://schemas.microsoft.com/office/drawing/2014/main" id="{3312755B-45B2-415B-8F81-C7BAF5C91C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1200" y="2578100"/>
            <a:ext cx="5080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Silbe</a:t>
            </a:r>
          </a:p>
        </p:txBody>
      </p:sp>
      <p:sp>
        <p:nvSpPr>
          <p:cNvPr id="342020" name="Text Box 4">
            <a:extLst>
              <a:ext uri="{FF2B5EF4-FFF2-40B4-BE49-F238E27FC236}">
                <a16:creationId xmlns:a16="http://schemas.microsoft.com/office/drawing/2014/main" id="{CEC3972D-76E6-48E3-B815-D8AE2F872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4025900"/>
            <a:ext cx="6477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Anlaut</a:t>
            </a:r>
          </a:p>
        </p:txBody>
      </p:sp>
      <p:sp>
        <p:nvSpPr>
          <p:cNvPr id="342021" name="Text Box 5">
            <a:extLst>
              <a:ext uri="{FF2B5EF4-FFF2-40B4-BE49-F238E27FC236}">
                <a16:creationId xmlns:a16="http://schemas.microsoft.com/office/drawing/2014/main" id="{213E8D0B-6B48-4211-9A60-5EA9FABF1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1800" y="3263900"/>
            <a:ext cx="533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Reim</a:t>
            </a:r>
          </a:p>
        </p:txBody>
      </p:sp>
      <p:sp>
        <p:nvSpPr>
          <p:cNvPr id="342022" name="Text Box 6">
            <a:extLst>
              <a:ext uri="{FF2B5EF4-FFF2-40B4-BE49-F238E27FC236}">
                <a16:creationId xmlns:a16="http://schemas.microsoft.com/office/drawing/2014/main" id="{BF767FF5-7149-4A06-8695-A2E40A3CD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1975" y="4051300"/>
            <a:ext cx="5969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Gipfel</a:t>
            </a:r>
          </a:p>
        </p:txBody>
      </p:sp>
      <p:sp>
        <p:nvSpPr>
          <p:cNvPr id="342023" name="Text Box 7">
            <a:extLst>
              <a:ext uri="{FF2B5EF4-FFF2-40B4-BE49-F238E27FC236}">
                <a16:creationId xmlns:a16="http://schemas.microsoft.com/office/drawing/2014/main" id="{740E977D-626A-48F1-A4B1-6B1AC45D8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000500"/>
            <a:ext cx="533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Koda</a:t>
            </a:r>
          </a:p>
        </p:txBody>
      </p:sp>
      <p:sp>
        <p:nvSpPr>
          <p:cNvPr id="342024" name="Rectangle 8">
            <a:extLst>
              <a:ext uri="{FF2B5EF4-FFF2-40B4-BE49-F238E27FC236}">
                <a16:creationId xmlns:a16="http://schemas.microsoft.com/office/drawing/2014/main" id="{D3FB215E-4CCA-49D3-B117-F35441C633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9800" y="5603875"/>
            <a:ext cx="33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/s/</a:t>
            </a:r>
          </a:p>
        </p:txBody>
      </p:sp>
      <p:grpSp>
        <p:nvGrpSpPr>
          <p:cNvPr id="342025" name="Group 9">
            <a:extLst>
              <a:ext uri="{FF2B5EF4-FFF2-40B4-BE49-F238E27FC236}">
                <a16:creationId xmlns:a16="http://schemas.microsoft.com/office/drawing/2014/main" id="{7E8C6FC5-B560-41D4-86CB-A7124963E445}"/>
              </a:ext>
            </a:extLst>
          </p:cNvPr>
          <p:cNvGrpSpPr>
            <a:grpSpLocks/>
          </p:cNvGrpSpPr>
          <p:nvPr/>
        </p:nvGrpSpPr>
        <p:grpSpPr bwMode="auto">
          <a:xfrm>
            <a:off x="1625600" y="2870200"/>
            <a:ext cx="2895600" cy="1143000"/>
            <a:chOff x="2496" y="1392"/>
            <a:chExt cx="1760" cy="960"/>
          </a:xfrm>
        </p:grpSpPr>
        <p:sp>
          <p:nvSpPr>
            <p:cNvPr id="342026" name="Line 10">
              <a:extLst>
                <a:ext uri="{FF2B5EF4-FFF2-40B4-BE49-F238E27FC236}">
                  <a16:creationId xmlns:a16="http://schemas.microsoft.com/office/drawing/2014/main" id="{D4C4FB83-DFC1-44DE-989F-63E3543C11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96" y="1392"/>
              <a:ext cx="1152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2027" name="Line 11">
              <a:extLst>
                <a:ext uri="{FF2B5EF4-FFF2-40B4-BE49-F238E27FC236}">
                  <a16:creationId xmlns:a16="http://schemas.microsoft.com/office/drawing/2014/main" id="{4B8C6E71-265A-4F6E-AE96-91F9823797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1408"/>
              <a:ext cx="608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42028" name="Group 12">
            <a:extLst>
              <a:ext uri="{FF2B5EF4-FFF2-40B4-BE49-F238E27FC236}">
                <a16:creationId xmlns:a16="http://schemas.microsoft.com/office/drawing/2014/main" id="{5C0C80EE-D807-4B05-8A97-D9D7E4AE69F2}"/>
              </a:ext>
            </a:extLst>
          </p:cNvPr>
          <p:cNvGrpSpPr>
            <a:grpSpLocks/>
          </p:cNvGrpSpPr>
          <p:nvPr/>
        </p:nvGrpSpPr>
        <p:grpSpPr bwMode="auto">
          <a:xfrm>
            <a:off x="3403600" y="3530600"/>
            <a:ext cx="2184400" cy="533400"/>
            <a:chOff x="1312" y="2304"/>
            <a:chExt cx="928" cy="464"/>
          </a:xfrm>
        </p:grpSpPr>
        <p:sp>
          <p:nvSpPr>
            <p:cNvPr id="342029" name="Line 13">
              <a:extLst>
                <a:ext uri="{FF2B5EF4-FFF2-40B4-BE49-F238E27FC236}">
                  <a16:creationId xmlns:a16="http://schemas.microsoft.com/office/drawing/2014/main" id="{FF55F1D8-4FB9-4E3C-938D-A96D76CF98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12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2030" name="Line 14">
              <a:extLst>
                <a:ext uri="{FF2B5EF4-FFF2-40B4-BE49-F238E27FC236}">
                  <a16:creationId xmlns:a16="http://schemas.microsoft.com/office/drawing/2014/main" id="{06CD3E89-0960-4959-A1F6-AB343F6CC8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5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42031" name="Rectangle 15">
            <a:extLst>
              <a:ext uri="{FF2B5EF4-FFF2-40B4-BE49-F238E27FC236}">
                <a16:creationId xmlns:a16="http://schemas.microsoft.com/office/drawing/2014/main" id="{F5F5EE9F-197F-4865-BA56-AE29743F6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7425" y="4854575"/>
            <a:ext cx="2365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42032" name="Rectangle 16">
            <a:extLst>
              <a:ext uri="{FF2B5EF4-FFF2-40B4-BE49-F238E27FC236}">
                <a16:creationId xmlns:a16="http://schemas.microsoft.com/office/drawing/2014/main" id="{81D76B36-9E5A-45A3-81EE-29AE8AD74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8988" y="4854575"/>
            <a:ext cx="2286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42033" name="Rectangle 17">
            <a:extLst>
              <a:ext uri="{FF2B5EF4-FFF2-40B4-BE49-F238E27FC236}">
                <a16:creationId xmlns:a16="http://schemas.microsoft.com/office/drawing/2014/main" id="{8C0FAE70-6336-4C6E-9DB2-19DDBD36E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7225" y="4854575"/>
            <a:ext cx="2365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42034" name="Rectangle 18">
            <a:extLst>
              <a:ext uri="{FF2B5EF4-FFF2-40B4-BE49-F238E27FC236}">
                <a16:creationId xmlns:a16="http://schemas.microsoft.com/office/drawing/2014/main" id="{C05F1A88-DEE3-4D49-A2F7-65203C6D7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25" y="4854575"/>
            <a:ext cx="2365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42035" name="Rectangle 19">
            <a:extLst>
              <a:ext uri="{FF2B5EF4-FFF2-40B4-BE49-F238E27FC236}">
                <a16:creationId xmlns:a16="http://schemas.microsoft.com/office/drawing/2014/main" id="{1FBF6BF2-2772-4F75-99E7-17F9DE445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7625" y="4854575"/>
            <a:ext cx="2365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5</a:t>
            </a:r>
          </a:p>
        </p:txBody>
      </p:sp>
      <p:grpSp>
        <p:nvGrpSpPr>
          <p:cNvPr id="342036" name="Group 20">
            <a:extLst>
              <a:ext uri="{FF2B5EF4-FFF2-40B4-BE49-F238E27FC236}">
                <a16:creationId xmlns:a16="http://schemas.microsoft.com/office/drawing/2014/main" id="{449B96D3-C16A-4BAA-83B4-4679A70127DD}"/>
              </a:ext>
            </a:extLst>
          </p:cNvPr>
          <p:cNvGrpSpPr>
            <a:grpSpLocks/>
          </p:cNvGrpSpPr>
          <p:nvPr/>
        </p:nvGrpSpPr>
        <p:grpSpPr bwMode="auto">
          <a:xfrm>
            <a:off x="5130800" y="4292600"/>
            <a:ext cx="1397000" cy="533400"/>
            <a:chOff x="1312" y="2304"/>
            <a:chExt cx="928" cy="464"/>
          </a:xfrm>
        </p:grpSpPr>
        <p:sp>
          <p:nvSpPr>
            <p:cNvPr id="342037" name="Line 21">
              <a:extLst>
                <a:ext uri="{FF2B5EF4-FFF2-40B4-BE49-F238E27FC236}">
                  <a16:creationId xmlns:a16="http://schemas.microsoft.com/office/drawing/2014/main" id="{6F6B5AE0-0031-416D-A746-21E79082BF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12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2038" name="Line 22">
              <a:extLst>
                <a:ext uri="{FF2B5EF4-FFF2-40B4-BE49-F238E27FC236}">
                  <a16:creationId xmlns:a16="http://schemas.microsoft.com/office/drawing/2014/main" id="{28353D7F-ACC1-4F79-B546-80C70FFF94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5" y="2304"/>
              <a:ext cx="465" cy="4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42039" name="Line 23">
            <a:extLst>
              <a:ext uri="{FF2B5EF4-FFF2-40B4-BE49-F238E27FC236}">
                <a16:creationId xmlns:a16="http://schemas.microsoft.com/office/drawing/2014/main" id="{1AF9EC57-D969-4DAF-B97A-E98AE3D6F8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92200" y="4318000"/>
            <a:ext cx="534988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2040" name="Line 24">
            <a:extLst>
              <a:ext uri="{FF2B5EF4-FFF2-40B4-BE49-F238E27FC236}">
                <a16:creationId xmlns:a16="http://schemas.microsoft.com/office/drawing/2014/main" id="{3C9F7038-717B-4DF9-8D27-2CD7CD7C7D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4013" y="4318000"/>
            <a:ext cx="534987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2041" name="Line 25">
            <a:extLst>
              <a:ext uri="{FF2B5EF4-FFF2-40B4-BE49-F238E27FC236}">
                <a16:creationId xmlns:a16="http://schemas.microsoft.com/office/drawing/2014/main" id="{D2BC1776-5E1D-4A3D-9924-E40A8BAE686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2200" y="51816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2042" name="Line 26">
            <a:extLst>
              <a:ext uri="{FF2B5EF4-FFF2-40B4-BE49-F238E27FC236}">
                <a16:creationId xmlns:a16="http://schemas.microsoft.com/office/drawing/2014/main" id="{5E74251A-E8E7-4BF9-BAD3-ED3AF8439C82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6600" y="51054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2043" name="Line 27">
            <a:extLst>
              <a:ext uri="{FF2B5EF4-FFF2-40B4-BE49-F238E27FC236}">
                <a16:creationId xmlns:a16="http://schemas.microsoft.com/office/drawing/2014/main" id="{DA3E92EE-6C59-4518-AB98-481E53155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2400" y="51308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2044" name="Line 28">
            <a:extLst>
              <a:ext uri="{FF2B5EF4-FFF2-40B4-BE49-F238E27FC236}">
                <a16:creationId xmlns:a16="http://schemas.microsoft.com/office/drawing/2014/main" id="{9243CDC5-AE42-4821-9E5F-84665BC9EE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5600" y="43434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2045" name="Rectangle 29">
            <a:extLst>
              <a:ext uri="{FF2B5EF4-FFF2-40B4-BE49-F238E27FC236}">
                <a16:creationId xmlns:a16="http://schemas.microsoft.com/office/drawing/2014/main" id="{737A1520-6326-4BCC-977B-3DD311C94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4854575"/>
            <a:ext cx="2365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42046" name="Rectangle 30">
            <a:extLst>
              <a:ext uri="{FF2B5EF4-FFF2-40B4-BE49-F238E27FC236}">
                <a16:creationId xmlns:a16="http://schemas.microsoft.com/office/drawing/2014/main" id="{E7DA088C-11D2-4C6A-872C-37D1D53DF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25" y="4854575"/>
            <a:ext cx="2365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42047" name="Rectangle 31">
            <a:extLst>
              <a:ext uri="{FF2B5EF4-FFF2-40B4-BE49-F238E27FC236}">
                <a16:creationId xmlns:a16="http://schemas.microsoft.com/office/drawing/2014/main" id="{5AEE6203-2497-49AE-BDCD-B362A1A38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6825" y="4854575"/>
            <a:ext cx="2365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42048" name="Line 32">
            <a:extLst>
              <a:ext uri="{FF2B5EF4-FFF2-40B4-BE49-F238E27FC236}">
                <a16:creationId xmlns:a16="http://schemas.microsoft.com/office/drawing/2014/main" id="{A385B57B-4541-46DE-8AFF-02336B4A9C4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44800" y="4343400"/>
            <a:ext cx="534988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2049" name="Line 33">
            <a:extLst>
              <a:ext uri="{FF2B5EF4-FFF2-40B4-BE49-F238E27FC236}">
                <a16:creationId xmlns:a16="http://schemas.microsoft.com/office/drawing/2014/main" id="{740ED002-03AA-44C3-A1A8-11F9EC16C3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6613" y="4343400"/>
            <a:ext cx="534987" cy="533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2050" name="Line 34">
            <a:extLst>
              <a:ext uri="{FF2B5EF4-FFF2-40B4-BE49-F238E27FC236}">
                <a16:creationId xmlns:a16="http://schemas.microsoft.com/office/drawing/2014/main" id="{95CA7865-B883-422B-916A-49540B5CA6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42000" y="43434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graphicFrame>
        <p:nvGraphicFramePr>
          <p:cNvPr id="342051" name="Object 35">
            <a:extLst>
              <a:ext uri="{FF2B5EF4-FFF2-40B4-BE49-F238E27FC236}">
                <a16:creationId xmlns:a16="http://schemas.microsoft.com/office/drawing/2014/main" id="{3AB62E1C-C934-4869-8BEA-34C4B205FB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59400" y="5645150"/>
          <a:ext cx="7810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93" name="Equation" r:id="rId4" imgW="457200" imgH="393480" progId="Equation.DSMT4">
                  <p:embed/>
                </p:oleObj>
              </mc:Choice>
              <mc:Fallback>
                <p:oleObj name="Equation" r:id="rId4" imgW="457200" imgH="39348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5645150"/>
                        <a:ext cx="78105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2054" name="Rectangle 38">
            <a:extLst>
              <a:ext uri="{FF2B5EF4-FFF2-40B4-BE49-F238E27FC236}">
                <a16:creationId xmlns:a16="http://schemas.microsoft.com/office/drawing/2014/main" id="{214671AF-A2CE-4019-9100-923D0AA73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2825" y="4854575"/>
            <a:ext cx="23653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de-DE" altLang="de-DE" sz="1800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42055" name="Line 39">
            <a:extLst>
              <a:ext uri="{FF2B5EF4-FFF2-40B4-BE49-F238E27FC236}">
                <a16:creationId xmlns:a16="http://schemas.microsoft.com/office/drawing/2014/main" id="{5A56B863-1D8F-4893-B957-48947F3207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51308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2056" name="Line 40">
            <a:extLst>
              <a:ext uri="{FF2B5EF4-FFF2-40B4-BE49-F238E27FC236}">
                <a16:creationId xmlns:a16="http://schemas.microsoft.com/office/drawing/2014/main" id="{F76D358D-69D1-4C53-85AC-6C4FECFA6FD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42000" y="4292600"/>
            <a:ext cx="1651000" cy="55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2057" name="Line 41">
            <a:extLst>
              <a:ext uri="{FF2B5EF4-FFF2-40B4-BE49-F238E27FC236}">
                <a16:creationId xmlns:a16="http://schemas.microsoft.com/office/drawing/2014/main" id="{549F1C0C-3B5C-4B38-BE05-A2B18D52BD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1600" y="4292600"/>
            <a:ext cx="1881188" cy="558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2058" name="Text Box 42" descr="Pergament">
            <a:extLst>
              <a:ext uri="{FF2B5EF4-FFF2-40B4-BE49-F238E27FC236}">
                <a16:creationId xmlns:a16="http://schemas.microsoft.com/office/drawing/2014/main" id="{D3AA4A03-1514-452A-9A35-B4F6A3835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0725" y="1552575"/>
            <a:ext cx="4460875" cy="1655763"/>
          </a:xfrm>
          <a:prstGeom prst="rect">
            <a:avLst/>
          </a:prstGeom>
          <a:blipFill dpi="0" rotWithShape="0">
            <a:blip r:embed="rId6"/>
            <a:srcRect/>
            <a:tile tx="0" ty="0" sx="100000" sy="100000" flip="none" algn="tl"/>
          </a:blipFill>
          <a:ln w="1905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lIns="0" tIns="46038" rIns="0" bIns="46038">
            <a:spAutoFit/>
          </a:bodyPr>
          <a:lstStyle>
            <a:lvl1pPr algn="l"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  <a:tab pos="16256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Bedingungen: 	(1) X</a:t>
            </a:r>
            <a:r>
              <a:rPr lang="de-DE" altLang="de-DE" sz="16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1-2</a:t>
            </a: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 + 1 X</a:t>
            </a:r>
            <a:r>
              <a:rPr lang="de-DE" altLang="de-DE" sz="16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&gt;1</a:t>
            </a: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 sind obligatorisch</a:t>
            </a:r>
            <a:b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(2) X</a:t>
            </a:r>
            <a:r>
              <a:rPr lang="de-DE" altLang="de-DE" sz="16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2 </a:t>
            </a: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ist mit dem Gipfel 			verbunden, falls [-kons] sonst</a:t>
            </a:r>
            <a:b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	mit der Koda</a:t>
            </a:r>
            <a:b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(3)	X</a:t>
            </a:r>
            <a:r>
              <a:rPr lang="de-DE" altLang="de-DE" sz="16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1-3</a:t>
            </a: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 haben abnehmende</a:t>
            </a:r>
            <a:b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	Sonorität entsprechend der</a:t>
            </a:r>
            <a:b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	Sonoritätsskala</a:t>
            </a:r>
          </a:p>
        </p:txBody>
      </p:sp>
      <p:sp>
        <p:nvSpPr>
          <p:cNvPr id="342059" name="Text Box 43">
            <a:extLst>
              <a:ext uri="{FF2B5EF4-FFF2-40B4-BE49-F238E27FC236}">
                <a16:creationId xmlns:a16="http://schemas.microsoft.com/office/drawing/2014/main" id="{AEC81BF3-72AD-4745-A6C8-5224DCC10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3825" y="5654675"/>
            <a:ext cx="44291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4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[-son]</a:t>
            </a:r>
          </a:p>
        </p:txBody>
      </p:sp>
      <p:sp>
        <p:nvSpPr>
          <p:cNvPr id="342060" name="Text Box 44">
            <a:extLst>
              <a:ext uri="{FF2B5EF4-FFF2-40B4-BE49-F238E27FC236}">
                <a16:creationId xmlns:a16="http://schemas.microsoft.com/office/drawing/2014/main" id="{0048300A-81FF-4E0F-A60A-C38276B5B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0400" y="5654675"/>
            <a:ext cx="48736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4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[+son]</a:t>
            </a:r>
          </a:p>
        </p:txBody>
      </p:sp>
      <p:sp>
        <p:nvSpPr>
          <p:cNvPr id="342061" name="Text Box 45">
            <a:extLst>
              <a:ext uri="{FF2B5EF4-FFF2-40B4-BE49-F238E27FC236}">
                <a16:creationId xmlns:a16="http://schemas.microsoft.com/office/drawing/2014/main" id="{B54D8892-B3E5-41B6-9D85-84A79181DA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75" y="5654675"/>
            <a:ext cx="53181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4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[-kons]</a:t>
            </a:r>
          </a:p>
        </p:txBody>
      </p:sp>
      <p:sp>
        <p:nvSpPr>
          <p:cNvPr id="342062" name="Text Box 46">
            <a:extLst>
              <a:ext uri="{FF2B5EF4-FFF2-40B4-BE49-F238E27FC236}">
                <a16:creationId xmlns:a16="http://schemas.microsoft.com/office/drawing/2014/main" id="{DA0A4B7B-DB2C-4048-8CA8-0207D9310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0750" y="5654675"/>
            <a:ext cx="57626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4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[+kons]</a:t>
            </a:r>
          </a:p>
        </p:txBody>
      </p:sp>
      <p:sp>
        <p:nvSpPr>
          <p:cNvPr id="342063" name="Text Box 47">
            <a:extLst>
              <a:ext uri="{FF2B5EF4-FFF2-40B4-BE49-F238E27FC236}">
                <a16:creationId xmlns:a16="http://schemas.microsoft.com/office/drawing/2014/main" id="{6F4332D3-1775-44BC-AA1E-42F3E5BDD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5654675"/>
            <a:ext cx="48736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4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[+son]</a:t>
            </a:r>
          </a:p>
        </p:txBody>
      </p:sp>
      <p:sp>
        <p:nvSpPr>
          <p:cNvPr id="342064" name="Line 48">
            <a:extLst>
              <a:ext uri="{FF2B5EF4-FFF2-40B4-BE49-F238E27FC236}">
                <a16:creationId xmlns:a16="http://schemas.microsoft.com/office/drawing/2014/main" id="{918AE324-329F-490F-A58B-C77952DCFE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51816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2065" name="Line 49">
            <a:extLst>
              <a:ext uri="{FF2B5EF4-FFF2-40B4-BE49-F238E27FC236}">
                <a16:creationId xmlns:a16="http://schemas.microsoft.com/office/drawing/2014/main" id="{A8110319-30A4-4DDA-815F-4D1619A40D4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84400" y="51816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2066" name="Line 50">
            <a:extLst>
              <a:ext uri="{FF2B5EF4-FFF2-40B4-BE49-F238E27FC236}">
                <a16:creationId xmlns:a16="http://schemas.microsoft.com/office/drawing/2014/main" id="{405950FD-C94A-41DC-A975-D44956E3F7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68600" y="51816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2067" name="Line 51">
            <a:extLst>
              <a:ext uri="{FF2B5EF4-FFF2-40B4-BE49-F238E27FC236}">
                <a16:creationId xmlns:a16="http://schemas.microsoft.com/office/drawing/2014/main" id="{C7C1D8A7-718C-4E69-96ED-B89E201E38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51816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sp>
        <p:nvSpPr>
          <p:cNvPr id="342068" name="Line 52">
            <a:extLst>
              <a:ext uri="{FF2B5EF4-FFF2-40B4-BE49-F238E27FC236}">
                <a16:creationId xmlns:a16="http://schemas.microsoft.com/office/drawing/2014/main" id="{D94ED177-5633-48B6-AF40-FBC1E13CF0D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5181600"/>
            <a:ext cx="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/>
          <a:p>
            <a:endParaRPr lang="de-DE"/>
          </a:p>
        </p:txBody>
      </p:sp>
      <p:graphicFrame>
        <p:nvGraphicFramePr>
          <p:cNvPr id="342069" name="Object 53">
            <a:extLst>
              <a:ext uri="{FF2B5EF4-FFF2-40B4-BE49-F238E27FC236}">
                <a16:creationId xmlns:a16="http://schemas.microsoft.com/office/drawing/2014/main" id="{FD675610-E4C0-4378-995A-0F9CEB2A00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7600" y="5645150"/>
          <a:ext cx="7810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94" name="Equation" r:id="rId7" imgW="457200" imgH="393480" progId="Equation.DSMT4">
                  <p:embed/>
                </p:oleObj>
              </mc:Choice>
              <mc:Fallback>
                <p:oleObj name="Equation" r:id="rId7" imgW="457200" imgH="39348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7600" y="5645150"/>
                        <a:ext cx="78105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70" name="Object 54">
            <a:extLst>
              <a:ext uri="{FF2B5EF4-FFF2-40B4-BE49-F238E27FC236}">
                <a16:creationId xmlns:a16="http://schemas.microsoft.com/office/drawing/2014/main" id="{1ECB3ACD-97E0-444D-A05A-AABE02C01A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6600" y="5645150"/>
          <a:ext cx="7810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95" name="Equation" r:id="rId9" imgW="457200" imgH="393480" progId="Equation.DSMT4">
                  <p:embed/>
                </p:oleObj>
              </mc:Choice>
              <mc:Fallback>
                <p:oleObj name="Equation" r:id="rId9" imgW="457200" imgH="393480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645150"/>
                        <a:ext cx="78105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2071" name="Text Box 55" descr="Pergament">
            <a:extLst>
              <a:ext uri="{FF2B5EF4-FFF2-40B4-BE49-F238E27FC236}">
                <a16:creationId xmlns:a16="http://schemas.microsoft.com/office/drawing/2014/main" id="{96E8DF43-8E7E-4F41-B048-20594FA55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3" y="1552575"/>
            <a:ext cx="3613150" cy="993775"/>
          </a:xfrm>
          <a:prstGeom prst="rect">
            <a:avLst/>
          </a:prstGeom>
          <a:blipFill dpi="0" rotWithShape="0">
            <a:blip r:embed="rId6"/>
            <a:srcRect/>
            <a:tile tx="0" ty="0" sx="100000" sy="100000" flip="none" algn="tl"/>
          </a:blipFill>
          <a:ln w="1905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lIns="0" tIns="46038" rIns="0" bIns="46038">
            <a:spAutoFit/>
          </a:bodyPr>
          <a:lstStyle>
            <a:lvl1pPr algn="l">
              <a:tabLst>
                <a:tab pos="381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381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381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381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381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Für </a:t>
            </a:r>
            <a:r>
              <a:rPr lang="de-DE" altLang="de-DE" sz="1600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unbetonte Silben</a:t>
            </a: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 gilt:</a:t>
            </a:r>
            <a:b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(a) 	X</a:t>
            </a:r>
            <a:r>
              <a:rPr lang="de-DE" altLang="de-DE" sz="16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 kann jedes [+sonorant]-Segment</a:t>
            </a:r>
            <a:b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sein</a:t>
            </a:r>
            <a:b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(b) 	Nur X</a:t>
            </a:r>
            <a:r>
              <a:rPr lang="de-DE" altLang="de-DE" sz="1600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de-DE" altLang="de-DE" sz="16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 ist obligatorsich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4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4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58" grpId="0" animBg="1" autoUpdateAnimBg="0"/>
      <p:bldP spid="342071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>
            <a:extLst>
              <a:ext uri="{FF2B5EF4-FFF2-40B4-BE49-F238E27FC236}">
                <a16:creationId xmlns:a16="http://schemas.microsoft.com/office/drawing/2014/main" id="{44E52F11-FC9E-466E-B9F8-591EE061B2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Silbenbildung in mehrsilbigen Wörtern</a:t>
            </a:r>
          </a:p>
        </p:txBody>
      </p:sp>
      <p:sp>
        <p:nvSpPr>
          <p:cNvPr id="343043" name="Rectangle 3">
            <a:extLst>
              <a:ext uri="{FF2B5EF4-FFF2-40B4-BE49-F238E27FC236}">
                <a16:creationId xmlns:a16="http://schemas.microsoft.com/office/drawing/2014/main" id="{FEDCA8EB-BC75-4F34-AF35-E531491C4C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/>
              <a:t>Es wurde definiert, was eine wohlgeformte Silbe ist.</a:t>
            </a:r>
          </a:p>
          <a:p>
            <a:r>
              <a:rPr lang="de-DE" altLang="de-DE"/>
              <a:t>Ein wohlgeformtes mehrsilbiges Wort ist eine Folge wohlgeformter Silben.</a:t>
            </a:r>
          </a:p>
          <a:p>
            <a:r>
              <a:rPr lang="de-DE" altLang="de-DE"/>
              <a:t>Welche Reguläritäten regeln die Position der Silbengrenze in mehrsilbigen Wörtern?</a:t>
            </a:r>
          </a:p>
          <a:p>
            <a:r>
              <a:rPr lang="de-DE" altLang="de-DE"/>
              <a:t>Silbengrenzen liegen in der unmittelbaren Nachbarschaft von Silbenminima, aber wo genau?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4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1026">
            <a:extLst>
              <a:ext uri="{FF2B5EF4-FFF2-40B4-BE49-F238E27FC236}">
                <a16:creationId xmlns:a16="http://schemas.microsoft.com/office/drawing/2014/main" id="{EBD71D0F-D507-4379-91A7-2EF28001FC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Sonoritätsverlauf: clamp</a:t>
            </a:r>
          </a:p>
        </p:txBody>
      </p:sp>
      <p:graphicFrame>
        <p:nvGraphicFramePr>
          <p:cNvPr id="318674" name="Group 1234">
            <a:extLst>
              <a:ext uri="{FF2B5EF4-FFF2-40B4-BE49-F238E27FC236}">
                <a16:creationId xmlns:a16="http://schemas.microsoft.com/office/drawing/2014/main" id="{E13331EB-A799-4697-B178-45536903C4B3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134571280"/>
              </p:ext>
            </p:extLst>
          </p:nvPr>
        </p:nvGraphicFramePr>
        <p:xfrm>
          <a:off x="1193800" y="1778000"/>
          <a:ext cx="7518400" cy="4572000"/>
        </p:xfrm>
        <a:graphic>
          <a:graphicData uri="http://schemas.openxmlformats.org/drawingml/2006/table">
            <a:tbl>
              <a:tblPr/>
              <a:tblGrid>
                <a:gridCol w="523875">
                  <a:extLst>
                    <a:ext uri="{9D8B030D-6E8A-4147-A177-3AD203B41FA5}">
                      <a16:colId xmlns:a16="http://schemas.microsoft.com/office/drawing/2014/main" val="1717896318"/>
                    </a:ext>
                  </a:extLst>
                </a:gridCol>
                <a:gridCol w="776288">
                  <a:extLst>
                    <a:ext uri="{9D8B030D-6E8A-4147-A177-3AD203B41FA5}">
                      <a16:colId xmlns:a16="http://schemas.microsoft.com/office/drawing/2014/main" val="2486877571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923177256"/>
                    </a:ext>
                  </a:extLst>
                </a:gridCol>
                <a:gridCol w="776287">
                  <a:extLst>
                    <a:ext uri="{9D8B030D-6E8A-4147-A177-3AD203B41FA5}">
                      <a16:colId xmlns:a16="http://schemas.microsoft.com/office/drawing/2014/main" val="1760790661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575474966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3597603830"/>
                    </a:ext>
                  </a:extLst>
                </a:gridCol>
                <a:gridCol w="776288">
                  <a:extLst>
                    <a:ext uri="{9D8B030D-6E8A-4147-A177-3AD203B41FA5}">
                      <a16:colId xmlns:a16="http://schemas.microsoft.com/office/drawing/2014/main" val="2515189341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4242997498"/>
                    </a:ext>
                  </a:extLst>
                </a:gridCol>
                <a:gridCol w="776287">
                  <a:extLst>
                    <a:ext uri="{9D8B030D-6E8A-4147-A177-3AD203B41FA5}">
                      <a16:colId xmlns:a16="http://schemas.microsoft.com/office/drawing/2014/main" val="990428138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917531568"/>
                    </a:ext>
                  </a:extLst>
                </a:gridCol>
              </a:tblGrid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clamp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168024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10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4246334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9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2444383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8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5278661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2505669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0674486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3792647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716107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0640136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1032910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367154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/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k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l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æ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m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p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/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ILSophia IPA93" pitchFamily="2" charset="2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ILSophia IPA93" pitchFamily="2" charset="2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ILSophia IPA93" pitchFamily="2" charset="2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0237799"/>
                  </a:ext>
                </a:extLst>
              </a:tr>
            </a:tbl>
          </a:graphicData>
        </a:graphic>
      </p:graphicFrame>
      <p:grpSp>
        <p:nvGrpSpPr>
          <p:cNvPr id="318672" name="Group 1232">
            <a:extLst>
              <a:ext uri="{FF2B5EF4-FFF2-40B4-BE49-F238E27FC236}">
                <a16:creationId xmlns:a16="http://schemas.microsoft.com/office/drawing/2014/main" id="{FAD04DC1-9A3F-4FDF-AA07-6B24B50A1BED}"/>
              </a:ext>
            </a:extLst>
          </p:cNvPr>
          <p:cNvGrpSpPr>
            <a:grpSpLocks/>
          </p:cNvGrpSpPr>
          <p:nvPr/>
        </p:nvGrpSpPr>
        <p:grpSpPr bwMode="auto">
          <a:xfrm>
            <a:off x="1955800" y="2159000"/>
            <a:ext cx="3378200" cy="3449638"/>
            <a:chOff x="1232" y="1360"/>
            <a:chExt cx="2128" cy="2173"/>
          </a:xfrm>
        </p:grpSpPr>
        <p:sp>
          <p:nvSpPr>
            <p:cNvPr id="318653" name="Text Box 1213">
              <a:extLst>
                <a:ext uri="{FF2B5EF4-FFF2-40B4-BE49-F238E27FC236}">
                  <a16:creationId xmlns:a16="http://schemas.microsoft.com/office/drawing/2014/main" id="{0ED1FC92-3F06-498F-983D-1DEC969C64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2" y="3344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8655" name="Text Box 1215">
              <a:extLst>
                <a:ext uri="{FF2B5EF4-FFF2-40B4-BE49-F238E27FC236}">
                  <a16:creationId xmlns:a16="http://schemas.microsoft.com/office/drawing/2014/main" id="{8B230BE1-521A-4004-A6DC-C17E93A352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0" y="2256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8656" name="Text Box 1216">
              <a:extLst>
                <a:ext uri="{FF2B5EF4-FFF2-40B4-BE49-F238E27FC236}">
                  <a16:creationId xmlns:a16="http://schemas.microsoft.com/office/drawing/2014/main" id="{09430D19-6B55-4BED-A12F-47615C4D0B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4" y="1360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8657" name="Text Box 1217">
              <a:extLst>
                <a:ext uri="{FF2B5EF4-FFF2-40B4-BE49-F238E27FC236}">
                  <a16:creationId xmlns:a16="http://schemas.microsoft.com/office/drawing/2014/main" id="{8D05431F-58E6-48B7-A360-EA6B9857EB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0" y="2480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8658" name="Text Box 1218">
              <a:extLst>
                <a:ext uri="{FF2B5EF4-FFF2-40B4-BE49-F238E27FC236}">
                  <a16:creationId xmlns:a16="http://schemas.microsoft.com/office/drawing/2014/main" id="{38AD0DE9-A764-45C7-8A5B-07CF1C6B67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" y="3360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8659" name="Line 1219">
              <a:extLst>
                <a:ext uri="{FF2B5EF4-FFF2-40B4-BE49-F238E27FC236}">
                  <a16:creationId xmlns:a16="http://schemas.microsoft.com/office/drawing/2014/main" id="{732562A9-2EF2-42C0-B343-E3D1A1DACE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2" y="2400"/>
              <a:ext cx="480" cy="96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18660" name="Line 1220">
              <a:extLst>
                <a:ext uri="{FF2B5EF4-FFF2-40B4-BE49-F238E27FC236}">
                  <a16:creationId xmlns:a16="http://schemas.microsoft.com/office/drawing/2014/main" id="{6961B50D-EA12-418F-B71D-AA3D630F53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6" y="1488"/>
              <a:ext cx="384" cy="78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18661" name="Line 1221">
              <a:extLst>
                <a:ext uri="{FF2B5EF4-FFF2-40B4-BE49-F238E27FC236}">
                  <a16:creationId xmlns:a16="http://schemas.microsoft.com/office/drawing/2014/main" id="{9133DDDD-0A7B-41EB-B2DF-540371DD7F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36" y="1504"/>
              <a:ext cx="432" cy="97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18662" name="Line 1222">
              <a:extLst>
                <a:ext uri="{FF2B5EF4-FFF2-40B4-BE49-F238E27FC236}">
                  <a16:creationId xmlns:a16="http://schemas.microsoft.com/office/drawing/2014/main" id="{C8A82C41-0633-4CD8-B87A-16E339A0D2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16" y="2608"/>
              <a:ext cx="448" cy="768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18673" name="Oval 1233">
            <a:extLst>
              <a:ext uri="{FF2B5EF4-FFF2-40B4-BE49-F238E27FC236}">
                <a16:creationId xmlns:a16="http://schemas.microsoft.com/office/drawing/2014/main" id="{F6EC5340-C398-44E9-810D-84BAAA836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0828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8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18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18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>
            <a:extLst>
              <a:ext uri="{FF2B5EF4-FFF2-40B4-BE49-F238E27FC236}">
                <a16:creationId xmlns:a16="http://schemas.microsoft.com/office/drawing/2014/main" id="{BB736C60-05B4-4216-89FA-C59DE74C17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Silbenbildung in mehrsilbigen Wörtern</a:t>
            </a:r>
          </a:p>
        </p:txBody>
      </p:sp>
      <p:graphicFrame>
        <p:nvGraphicFramePr>
          <p:cNvPr id="344244" name="Group 180">
            <a:extLst>
              <a:ext uri="{FF2B5EF4-FFF2-40B4-BE49-F238E27FC236}">
                <a16:creationId xmlns:a16="http://schemas.microsoft.com/office/drawing/2014/main" id="{728ACACC-5D6C-417C-87BE-7EC1D1A9C54B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439293904"/>
              </p:ext>
            </p:extLst>
          </p:nvPr>
        </p:nvGraphicFramePr>
        <p:xfrm>
          <a:off x="1193800" y="1778000"/>
          <a:ext cx="7518400" cy="4572000"/>
        </p:xfrm>
        <a:graphic>
          <a:graphicData uri="http://schemas.openxmlformats.org/drawingml/2006/table">
            <a:tbl>
              <a:tblPr/>
              <a:tblGrid>
                <a:gridCol w="523875">
                  <a:extLst>
                    <a:ext uri="{9D8B030D-6E8A-4147-A177-3AD203B41FA5}">
                      <a16:colId xmlns:a16="http://schemas.microsoft.com/office/drawing/2014/main" val="2032486961"/>
                    </a:ext>
                  </a:extLst>
                </a:gridCol>
                <a:gridCol w="776288">
                  <a:extLst>
                    <a:ext uri="{9D8B030D-6E8A-4147-A177-3AD203B41FA5}">
                      <a16:colId xmlns:a16="http://schemas.microsoft.com/office/drawing/2014/main" val="1684174064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579382571"/>
                    </a:ext>
                  </a:extLst>
                </a:gridCol>
                <a:gridCol w="776287">
                  <a:extLst>
                    <a:ext uri="{9D8B030D-6E8A-4147-A177-3AD203B41FA5}">
                      <a16:colId xmlns:a16="http://schemas.microsoft.com/office/drawing/2014/main" val="213604023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14842717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3583756065"/>
                    </a:ext>
                  </a:extLst>
                </a:gridCol>
                <a:gridCol w="776288">
                  <a:extLst>
                    <a:ext uri="{9D8B030D-6E8A-4147-A177-3AD203B41FA5}">
                      <a16:colId xmlns:a16="http://schemas.microsoft.com/office/drawing/2014/main" val="300017082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403024459"/>
                    </a:ext>
                  </a:extLst>
                </a:gridCol>
                <a:gridCol w="776287">
                  <a:extLst>
                    <a:ext uri="{9D8B030D-6E8A-4147-A177-3AD203B41FA5}">
                      <a16:colId xmlns:a16="http://schemas.microsoft.com/office/drawing/2014/main" val="1726907766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1066394545"/>
                    </a:ext>
                  </a:extLst>
                </a:gridCol>
              </a:tblGrid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Marina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89833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10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8926073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9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8734552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8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6740341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094832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776805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6456814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822261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9097471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313040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1785748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m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ə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r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i: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n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ə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ILSophia IPA93" pitchFamily="2" charset="2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ILSophia IPA93" pitchFamily="2" charset="2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ILSophia IPA93" pitchFamily="2" charset="2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9998107"/>
                  </a:ext>
                </a:extLst>
              </a:tr>
            </a:tbl>
          </a:graphicData>
        </a:graphic>
      </p:graphicFrame>
      <p:grpSp>
        <p:nvGrpSpPr>
          <p:cNvPr id="344238" name="Group 174">
            <a:extLst>
              <a:ext uri="{FF2B5EF4-FFF2-40B4-BE49-F238E27FC236}">
                <a16:creationId xmlns:a16="http://schemas.microsoft.com/office/drawing/2014/main" id="{6CBD2971-3102-45D2-B305-FFF04230C010}"/>
              </a:ext>
            </a:extLst>
          </p:cNvPr>
          <p:cNvGrpSpPr>
            <a:grpSpLocks/>
          </p:cNvGrpSpPr>
          <p:nvPr/>
        </p:nvGrpSpPr>
        <p:grpSpPr bwMode="auto">
          <a:xfrm>
            <a:off x="1930400" y="2514600"/>
            <a:ext cx="4191000" cy="1697038"/>
            <a:chOff x="1216" y="1584"/>
            <a:chExt cx="2640" cy="1069"/>
          </a:xfrm>
        </p:grpSpPr>
        <p:sp>
          <p:nvSpPr>
            <p:cNvPr id="344204" name="Text Box 140">
              <a:extLst>
                <a:ext uri="{FF2B5EF4-FFF2-40B4-BE49-F238E27FC236}">
                  <a16:creationId xmlns:a16="http://schemas.microsoft.com/office/drawing/2014/main" id="{F4AD2B4D-E328-4C2A-8EE5-67619D62CA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6" y="2464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4205" name="Text Box 141">
              <a:extLst>
                <a:ext uri="{FF2B5EF4-FFF2-40B4-BE49-F238E27FC236}">
                  <a16:creationId xmlns:a16="http://schemas.microsoft.com/office/drawing/2014/main" id="{95E0AF3B-A650-4FCD-BDEE-455FC3F5BB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1584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4206" name="Text Box 142">
              <a:extLst>
                <a:ext uri="{FF2B5EF4-FFF2-40B4-BE49-F238E27FC236}">
                  <a16:creationId xmlns:a16="http://schemas.microsoft.com/office/drawing/2014/main" id="{063BE0FF-E1C5-4F54-9382-9EE0463BF7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4" y="2240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4207" name="Text Box 143">
              <a:extLst>
                <a:ext uri="{FF2B5EF4-FFF2-40B4-BE49-F238E27FC236}">
                  <a16:creationId xmlns:a16="http://schemas.microsoft.com/office/drawing/2014/main" id="{F8FEC442-E9BA-423E-9CCA-7FC61ECD55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808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4208" name="Text Box 144">
              <a:extLst>
                <a:ext uri="{FF2B5EF4-FFF2-40B4-BE49-F238E27FC236}">
                  <a16:creationId xmlns:a16="http://schemas.microsoft.com/office/drawing/2014/main" id="{6EBEAEDE-168D-4418-803F-A8D5DF4B39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" y="2480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4209" name="Line 145">
              <a:extLst>
                <a:ext uri="{FF2B5EF4-FFF2-40B4-BE49-F238E27FC236}">
                  <a16:creationId xmlns:a16="http://schemas.microsoft.com/office/drawing/2014/main" id="{800A7022-D0E0-415A-A81A-6850AE1CC8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1728"/>
              <a:ext cx="432" cy="56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4210" name="Line 146">
              <a:extLst>
                <a:ext uri="{FF2B5EF4-FFF2-40B4-BE49-F238E27FC236}">
                  <a16:creationId xmlns:a16="http://schemas.microsoft.com/office/drawing/2014/main" id="{3099EEAA-A84C-463E-859F-413993CBF4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6" y="1936"/>
              <a:ext cx="384" cy="33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4211" name="Line 147">
              <a:extLst>
                <a:ext uri="{FF2B5EF4-FFF2-40B4-BE49-F238E27FC236}">
                  <a16:creationId xmlns:a16="http://schemas.microsoft.com/office/drawing/2014/main" id="{EC96C114-3CC6-4D77-8048-3D216C2893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68" y="1952"/>
              <a:ext cx="480" cy="57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4212" name="Line 148">
              <a:extLst>
                <a:ext uri="{FF2B5EF4-FFF2-40B4-BE49-F238E27FC236}">
                  <a16:creationId xmlns:a16="http://schemas.microsoft.com/office/drawing/2014/main" id="{ACCC3DB9-0667-4A3B-A21E-F8301F2E74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96" y="1712"/>
              <a:ext cx="464" cy="78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4213" name="Text Box 149">
              <a:extLst>
                <a:ext uri="{FF2B5EF4-FFF2-40B4-BE49-F238E27FC236}">
                  <a16:creationId xmlns:a16="http://schemas.microsoft.com/office/drawing/2014/main" id="{9A86DA51-3586-4564-831E-7F16686152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1584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4214" name="Line 150">
              <a:extLst>
                <a:ext uri="{FF2B5EF4-FFF2-40B4-BE49-F238E27FC236}">
                  <a16:creationId xmlns:a16="http://schemas.microsoft.com/office/drawing/2014/main" id="{A92B71E8-BBB0-4198-B005-37843756F7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2" y="1712"/>
              <a:ext cx="432" cy="80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44239" name="Oval 175">
            <a:extLst>
              <a:ext uri="{FF2B5EF4-FFF2-40B4-BE49-F238E27FC236}">
                <a16:creationId xmlns:a16="http://schemas.microsoft.com/office/drawing/2014/main" id="{256E3050-C196-4B97-AAA2-B7E778222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600" y="24384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44240" name="Oval 176">
            <a:extLst>
              <a:ext uri="{FF2B5EF4-FFF2-40B4-BE49-F238E27FC236}">
                <a16:creationId xmlns:a16="http://schemas.microsoft.com/office/drawing/2014/main" id="{0EA279A3-3903-4061-B498-ABDF1CDB78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27940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44241" name="Oval 177">
            <a:extLst>
              <a:ext uri="{FF2B5EF4-FFF2-40B4-BE49-F238E27FC236}">
                <a16:creationId xmlns:a16="http://schemas.microsoft.com/office/drawing/2014/main" id="{CD0349E3-E54A-4A4A-B03E-950D48FCD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800" y="24384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44242" name="Oval 178">
            <a:extLst>
              <a:ext uri="{FF2B5EF4-FFF2-40B4-BE49-F238E27FC236}">
                <a16:creationId xmlns:a16="http://schemas.microsoft.com/office/drawing/2014/main" id="{CE6DF2BD-A987-4CA5-AC8A-F7D2ACEE5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479800"/>
            <a:ext cx="431800" cy="431800"/>
          </a:xfrm>
          <a:prstGeom prst="ellipse">
            <a:avLst/>
          </a:prstGeom>
          <a:noFill/>
          <a:ln w="38100">
            <a:solidFill>
              <a:srgbClr val="00CC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44243" name="Oval 179">
            <a:extLst>
              <a:ext uri="{FF2B5EF4-FFF2-40B4-BE49-F238E27FC236}">
                <a16:creationId xmlns:a16="http://schemas.microsoft.com/office/drawing/2014/main" id="{09E60008-62CB-4D8E-BF0E-84C68090E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8400" y="3860800"/>
            <a:ext cx="431800" cy="431800"/>
          </a:xfrm>
          <a:prstGeom prst="ellipse">
            <a:avLst/>
          </a:prstGeom>
          <a:noFill/>
          <a:ln w="38100">
            <a:solidFill>
              <a:srgbClr val="00CC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4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44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44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344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344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44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344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344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344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344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344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>
            <a:extLst>
              <a:ext uri="{FF2B5EF4-FFF2-40B4-BE49-F238E27FC236}">
                <a16:creationId xmlns:a16="http://schemas.microsoft.com/office/drawing/2014/main" id="{E6BB8070-FCA5-4451-B908-01E6F4ABB9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Silbenbildung in mehrsilbigen Wörtern</a:t>
            </a:r>
          </a:p>
        </p:txBody>
      </p:sp>
      <p:sp>
        <p:nvSpPr>
          <p:cNvPr id="345091" name="Rectangle 3">
            <a:extLst>
              <a:ext uri="{FF2B5EF4-FFF2-40B4-BE49-F238E27FC236}">
                <a16:creationId xmlns:a16="http://schemas.microsoft.com/office/drawing/2014/main" id="{ECB6E804-3351-4CEA-B8C4-D127BA2ED09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30400"/>
            <a:ext cx="2717800" cy="1828800"/>
          </a:xfrm>
        </p:spPr>
        <p:txBody>
          <a:bodyPr/>
          <a:lstStyle/>
          <a:p>
            <a:r>
              <a:rPr lang="de-DE" altLang="de-DE" sz="2000"/>
              <a:t>ma.ri.na</a:t>
            </a:r>
          </a:p>
          <a:p>
            <a:r>
              <a:rPr lang="de-DE" altLang="de-DE" sz="2000"/>
              <a:t>a.ro.ma</a:t>
            </a:r>
          </a:p>
          <a:p>
            <a:r>
              <a:rPr lang="de-DE" altLang="de-DE" sz="2000"/>
              <a:t>pho.ne.mic</a:t>
            </a:r>
          </a:p>
          <a:p>
            <a:r>
              <a:rPr lang="de-DE" altLang="de-DE" sz="2000"/>
              <a:t>co.di.fy</a:t>
            </a:r>
          </a:p>
          <a:p>
            <a:r>
              <a:rPr lang="de-DE" altLang="de-DE" sz="2000"/>
              <a:t>(C)V.CV.CV(C)</a:t>
            </a:r>
          </a:p>
        </p:txBody>
      </p:sp>
      <p:sp>
        <p:nvSpPr>
          <p:cNvPr id="345092" name="Rectangle 4">
            <a:extLst>
              <a:ext uri="{FF2B5EF4-FFF2-40B4-BE49-F238E27FC236}">
                <a16:creationId xmlns:a16="http://schemas.microsoft.com/office/drawing/2014/main" id="{2171BD59-1D7F-4D6E-A442-139ABF7B184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746500" y="1930400"/>
            <a:ext cx="2413000" cy="1828800"/>
          </a:xfrm>
        </p:spPr>
        <p:txBody>
          <a:bodyPr/>
          <a:lstStyle/>
          <a:p>
            <a:r>
              <a:rPr lang="de-DE" altLang="de-DE" sz="2000"/>
              <a:t>al.ti.tude</a:t>
            </a:r>
          </a:p>
          <a:p>
            <a:r>
              <a:rPr lang="de-DE" altLang="de-DE" sz="2000"/>
              <a:t>nigh.tin.gale</a:t>
            </a:r>
          </a:p>
          <a:p>
            <a:r>
              <a:rPr lang="de-DE" altLang="de-DE" sz="2000"/>
              <a:t>a.gen.da</a:t>
            </a:r>
          </a:p>
          <a:p>
            <a:r>
              <a:rPr lang="de-DE" altLang="de-DE" sz="2000"/>
              <a:t>stan.dard</a:t>
            </a:r>
          </a:p>
          <a:p>
            <a:r>
              <a:rPr lang="de-DE" altLang="de-DE" sz="2000"/>
              <a:t>... VC.CV ...</a:t>
            </a:r>
          </a:p>
        </p:txBody>
      </p:sp>
      <p:sp>
        <p:nvSpPr>
          <p:cNvPr id="345093" name="Rectangle 5">
            <a:extLst>
              <a:ext uri="{FF2B5EF4-FFF2-40B4-BE49-F238E27FC236}">
                <a16:creationId xmlns:a16="http://schemas.microsoft.com/office/drawing/2014/main" id="{64DEC93B-EE3E-4D9A-9437-FD0FC085F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000" y="1930400"/>
            <a:ext cx="17526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a.pri.cot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al.ge.bra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Hum.phrey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ma.tron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... V.CCV ...</a:t>
            </a:r>
          </a:p>
        </p:txBody>
      </p:sp>
      <p:sp>
        <p:nvSpPr>
          <p:cNvPr id="345094" name="Text Box 6">
            <a:extLst>
              <a:ext uri="{FF2B5EF4-FFF2-40B4-BE49-F238E27FC236}">
                <a16:creationId xmlns:a16="http://schemas.microsoft.com/office/drawing/2014/main" id="{9C591AE2-4712-46B1-B40A-70B8FCEAC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" y="4176713"/>
            <a:ext cx="67262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>
            <a:lvl1pPr algn="l"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Hypothese:	Die Silbengrenzen werden so gelegt, dass jeder</a:t>
            </a:r>
            <a:b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Anlaut soviele Konsonanten wie möglich ent-</a:t>
            </a:r>
            <a:b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hält und jede Koda so wenige Konsonanten wie</a:t>
            </a:r>
            <a:b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möglich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4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45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1" grpId="0" autoUpdateAnimBg="0"/>
      <p:bldP spid="345092" grpId="0" autoUpdateAnimBg="0"/>
      <p:bldP spid="345093" grpId="0" autoUpdateAnimBg="0"/>
      <p:bldP spid="345094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>
            <a:extLst>
              <a:ext uri="{FF2B5EF4-FFF2-40B4-BE49-F238E27FC236}">
                <a16:creationId xmlns:a16="http://schemas.microsoft.com/office/drawing/2014/main" id="{6C12BEB5-4E23-4AA5-8E54-A547880E1D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Silbenbildung in mehrsilbigen Wörtern</a:t>
            </a:r>
          </a:p>
        </p:txBody>
      </p:sp>
      <p:sp>
        <p:nvSpPr>
          <p:cNvPr id="346115" name="Rectangle 3">
            <a:extLst>
              <a:ext uri="{FF2B5EF4-FFF2-40B4-BE49-F238E27FC236}">
                <a16:creationId xmlns:a16="http://schemas.microsoft.com/office/drawing/2014/main" id="{A52D4E41-975A-4A89-9032-2C16415DE71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30400"/>
            <a:ext cx="2717800" cy="1397000"/>
          </a:xfrm>
        </p:spPr>
        <p:txBody>
          <a:bodyPr/>
          <a:lstStyle/>
          <a:p>
            <a:r>
              <a:rPr lang="de-DE" altLang="de-DE" sz="2000"/>
              <a:t>e.nig.ma	/gm/</a:t>
            </a:r>
          </a:p>
          <a:p>
            <a:r>
              <a:rPr lang="de-DE" altLang="de-DE" sz="2000"/>
              <a:t>Ag.nes	/gn/</a:t>
            </a:r>
          </a:p>
          <a:p>
            <a:r>
              <a:rPr lang="de-DE" altLang="de-DE" sz="2000"/>
              <a:t>Ed.na	/dn/</a:t>
            </a:r>
          </a:p>
          <a:p>
            <a:r>
              <a:rPr lang="de-DE" altLang="de-DE" sz="2000"/>
              <a:t>ac.tive	/kt/</a:t>
            </a:r>
          </a:p>
        </p:txBody>
      </p:sp>
      <p:sp>
        <p:nvSpPr>
          <p:cNvPr id="346116" name="Rectangle 4">
            <a:extLst>
              <a:ext uri="{FF2B5EF4-FFF2-40B4-BE49-F238E27FC236}">
                <a16:creationId xmlns:a16="http://schemas.microsoft.com/office/drawing/2014/main" id="{4255436B-65ED-4ECE-80E6-459A25374F6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746500" y="1930400"/>
            <a:ext cx="2413000" cy="1797050"/>
          </a:xfrm>
        </p:spPr>
        <p:txBody>
          <a:bodyPr/>
          <a:lstStyle/>
          <a:p>
            <a:r>
              <a:rPr lang="de-DE" altLang="de-DE" sz="2000" dirty="0" err="1"/>
              <a:t>at.las</a:t>
            </a:r>
            <a:r>
              <a:rPr lang="de-DE" altLang="de-DE" sz="2000" dirty="0"/>
              <a:t>		/</a:t>
            </a:r>
            <a:r>
              <a:rPr lang="de-DE" altLang="de-DE" sz="2000" dirty="0" err="1"/>
              <a:t>tl</a:t>
            </a:r>
            <a:r>
              <a:rPr lang="de-DE" altLang="de-DE" sz="2000" dirty="0"/>
              <a:t>/</a:t>
            </a:r>
          </a:p>
          <a:p>
            <a:r>
              <a:rPr lang="de-DE" altLang="de-DE" sz="2000" dirty="0" err="1"/>
              <a:t>hem.lock</a:t>
            </a:r>
            <a:r>
              <a:rPr lang="de-DE" altLang="de-DE" sz="2000" dirty="0"/>
              <a:t>	/ml/</a:t>
            </a:r>
          </a:p>
          <a:p>
            <a:r>
              <a:rPr lang="de-DE" altLang="de-DE" sz="2000" dirty="0" err="1"/>
              <a:t>ath.lete</a:t>
            </a:r>
            <a:r>
              <a:rPr lang="de-DE" altLang="de-DE" sz="2000" dirty="0"/>
              <a:t>	/</a:t>
            </a:r>
            <a:r>
              <a:rPr lang="de-DE" altLang="de-DE" sz="2000" dirty="0" err="1">
                <a:latin typeface="SILSophia IPA93" pitchFamily="2" charset="2"/>
              </a:rPr>
              <a:t>θ</a:t>
            </a:r>
            <a:r>
              <a:rPr lang="de-DE" altLang="de-DE" sz="2000" dirty="0" err="1"/>
              <a:t>l</a:t>
            </a:r>
            <a:r>
              <a:rPr lang="de-DE" altLang="de-DE" sz="2000" dirty="0"/>
              <a:t>/</a:t>
            </a:r>
          </a:p>
        </p:txBody>
      </p:sp>
      <p:sp>
        <p:nvSpPr>
          <p:cNvPr id="346118" name="Text Box 6">
            <a:extLst>
              <a:ext uri="{FF2B5EF4-FFF2-40B4-BE49-F238E27FC236}">
                <a16:creationId xmlns:a16="http://schemas.microsoft.com/office/drawing/2014/main" id="{FC87D186-3A08-4BDA-9B6E-82DBEC5FC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900" y="3744913"/>
            <a:ext cx="650081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>
            <a:lvl1pPr algn="l"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35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Silbengrenz-Regel:</a:t>
            </a:r>
            <a:b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Die Silbengrenzen werden so gelegt, dass die</a:t>
            </a:r>
            <a:b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Anlaute unter Beachtung der phonotaktischen</a:t>
            </a:r>
            <a:b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Restriktionen maximiert werden.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6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4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4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5" grpId="0" autoUpdateAnimBg="0"/>
      <p:bldP spid="346116" grpId="0" autoUpdateAnimBg="0"/>
      <p:bldP spid="346118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>
            <a:extLst>
              <a:ext uri="{FF2B5EF4-FFF2-40B4-BE49-F238E27FC236}">
                <a16:creationId xmlns:a16="http://schemas.microsoft.com/office/drawing/2014/main" id="{C00615C6-9DE1-4967-84C4-2A74175777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Silbenbildung in mehrsilbigen Wörtern</a:t>
            </a:r>
          </a:p>
        </p:txBody>
      </p:sp>
      <p:grpSp>
        <p:nvGrpSpPr>
          <p:cNvPr id="349292" name="Group 108">
            <a:extLst>
              <a:ext uri="{FF2B5EF4-FFF2-40B4-BE49-F238E27FC236}">
                <a16:creationId xmlns:a16="http://schemas.microsoft.com/office/drawing/2014/main" id="{83AD464D-40AA-42F0-8DE3-17E3B90D9049}"/>
              </a:ext>
            </a:extLst>
          </p:cNvPr>
          <p:cNvGrpSpPr>
            <a:grpSpLocks/>
          </p:cNvGrpSpPr>
          <p:nvPr/>
        </p:nvGrpSpPr>
        <p:grpSpPr bwMode="auto">
          <a:xfrm>
            <a:off x="1574800" y="3314700"/>
            <a:ext cx="482600" cy="825500"/>
            <a:chOff x="992" y="2088"/>
            <a:chExt cx="304" cy="520"/>
          </a:xfrm>
        </p:grpSpPr>
        <p:grpSp>
          <p:nvGrpSpPr>
            <p:cNvPr id="349194" name="Group 10">
              <a:extLst>
                <a:ext uri="{FF2B5EF4-FFF2-40B4-BE49-F238E27FC236}">
                  <a16:creationId xmlns:a16="http://schemas.microsoft.com/office/drawing/2014/main" id="{133B291A-0C86-4A1C-9C8C-D93CDB3DF8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2" y="2272"/>
              <a:ext cx="304" cy="336"/>
              <a:chOff x="1312" y="2304"/>
              <a:chExt cx="928" cy="464"/>
            </a:xfrm>
          </p:grpSpPr>
          <p:sp>
            <p:nvSpPr>
              <p:cNvPr id="349195" name="Line 11">
                <a:extLst>
                  <a:ext uri="{FF2B5EF4-FFF2-40B4-BE49-F238E27FC236}">
                    <a16:creationId xmlns:a16="http://schemas.microsoft.com/office/drawing/2014/main" id="{CE556142-B208-4743-B3E3-09D2F6C1F0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49196" name="Line 12">
                <a:extLst>
                  <a:ext uri="{FF2B5EF4-FFF2-40B4-BE49-F238E27FC236}">
                    <a16:creationId xmlns:a16="http://schemas.microsoft.com/office/drawing/2014/main" id="{957F2BDD-EEF7-4131-B9DD-10762E47AD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49203" name="Text Box 19">
              <a:extLst>
                <a:ext uri="{FF2B5EF4-FFF2-40B4-BE49-F238E27FC236}">
                  <a16:creationId xmlns:a16="http://schemas.microsoft.com/office/drawing/2014/main" id="{53AA9FCD-6B11-48FC-BAD0-C547FE2827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0" y="2088"/>
              <a:ext cx="1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</a:t>
              </a:r>
            </a:p>
          </p:txBody>
        </p:sp>
      </p:grpSp>
      <p:grpSp>
        <p:nvGrpSpPr>
          <p:cNvPr id="349296" name="Group 112">
            <a:extLst>
              <a:ext uri="{FF2B5EF4-FFF2-40B4-BE49-F238E27FC236}">
                <a16:creationId xmlns:a16="http://schemas.microsoft.com/office/drawing/2014/main" id="{77825C37-00E1-440F-AD4D-8516F5B798E5}"/>
              </a:ext>
            </a:extLst>
          </p:cNvPr>
          <p:cNvGrpSpPr>
            <a:grpSpLocks/>
          </p:cNvGrpSpPr>
          <p:nvPr/>
        </p:nvGrpSpPr>
        <p:grpSpPr bwMode="auto">
          <a:xfrm>
            <a:off x="1041400" y="3314700"/>
            <a:ext cx="169863" cy="800100"/>
            <a:chOff x="656" y="2088"/>
            <a:chExt cx="107" cy="504"/>
          </a:xfrm>
        </p:grpSpPr>
        <p:sp>
          <p:nvSpPr>
            <p:cNvPr id="349190" name="Text Box 6">
              <a:extLst>
                <a:ext uri="{FF2B5EF4-FFF2-40B4-BE49-F238E27FC236}">
                  <a16:creationId xmlns:a16="http://schemas.microsoft.com/office/drawing/2014/main" id="{89523D6E-7E21-4C33-BF0D-0B357E0384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6" y="2088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349208" name="Line 24">
              <a:extLst>
                <a:ext uri="{FF2B5EF4-FFF2-40B4-BE49-F238E27FC236}">
                  <a16:creationId xmlns:a16="http://schemas.microsoft.com/office/drawing/2014/main" id="{602CA9D7-2CBC-4145-9B92-4E7BEBD2F8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4" y="228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49308" name="Group 124">
            <a:extLst>
              <a:ext uri="{FF2B5EF4-FFF2-40B4-BE49-F238E27FC236}">
                <a16:creationId xmlns:a16="http://schemas.microsoft.com/office/drawing/2014/main" id="{39D6C0BD-5C77-4241-AFA8-B545C43F9E47}"/>
              </a:ext>
            </a:extLst>
          </p:cNvPr>
          <p:cNvGrpSpPr>
            <a:grpSpLocks/>
          </p:cNvGrpSpPr>
          <p:nvPr/>
        </p:nvGrpSpPr>
        <p:grpSpPr bwMode="auto">
          <a:xfrm>
            <a:off x="1092200" y="1841500"/>
            <a:ext cx="869950" cy="1485900"/>
            <a:chOff x="688" y="1160"/>
            <a:chExt cx="548" cy="936"/>
          </a:xfrm>
        </p:grpSpPr>
        <p:grpSp>
          <p:nvGrpSpPr>
            <p:cNvPr id="349302" name="Group 118">
              <a:extLst>
                <a:ext uri="{FF2B5EF4-FFF2-40B4-BE49-F238E27FC236}">
                  <a16:creationId xmlns:a16="http://schemas.microsoft.com/office/drawing/2014/main" id="{7171ED75-DF81-483B-907A-2B1B4578F9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8" y="1160"/>
              <a:ext cx="548" cy="936"/>
              <a:chOff x="688" y="1160"/>
              <a:chExt cx="548" cy="936"/>
            </a:xfrm>
          </p:grpSpPr>
          <p:sp>
            <p:nvSpPr>
              <p:cNvPr id="349201" name="Text Box 17">
                <a:extLst>
                  <a:ext uri="{FF2B5EF4-FFF2-40B4-BE49-F238E27FC236}">
                    <a16:creationId xmlns:a16="http://schemas.microsoft.com/office/drawing/2014/main" id="{F20B384E-ADCE-4B71-9E9D-528253C235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1160"/>
                <a:ext cx="116" cy="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</a:t>
                </a:r>
                <a:endPara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49202" name="Text Box 18">
                <a:extLst>
                  <a:ext uri="{FF2B5EF4-FFF2-40B4-BE49-F238E27FC236}">
                    <a16:creationId xmlns:a16="http://schemas.microsoft.com/office/drawing/2014/main" id="{4FFD1B15-B7C8-4F1E-B85A-95C2BF5313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20" y="1608"/>
                <a:ext cx="11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R</a:t>
                </a:r>
              </a:p>
            </p:txBody>
          </p:sp>
          <p:sp>
            <p:nvSpPr>
              <p:cNvPr id="349205" name="Line 21">
                <a:extLst>
                  <a:ext uri="{FF2B5EF4-FFF2-40B4-BE49-F238E27FC236}">
                    <a16:creationId xmlns:a16="http://schemas.microsoft.com/office/drawing/2014/main" id="{19C83746-D5C2-48BF-894F-D3DBD5D9F6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88" y="1376"/>
                <a:ext cx="471" cy="72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49206" name="Line 22">
                <a:extLst>
                  <a:ext uri="{FF2B5EF4-FFF2-40B4-BE49-F238E27FC236}">
                    <a16:creationId xmlns:a16="http://schemas.microsoft.com/office/drawing/2014/main" id="{E140B651-E473-4A4B-810A-AE9FBF7817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52" y="1836"/>
                <a:ext cx="7" cy="25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49221" name="Line 37">
              <a:extLst>
                <a:ext uri="{FF2B5EF4-FFF2-40B4-BE49-F238E27FC236}">
                  <a16:creationId xmlns:a16="http://schemas.microsoft.com/office/drawing/2014/main" id="{0CE588B6-058C-423B-A507-5BFAC16581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2" y="1372"/>
              <a:ext cx="7" cy="2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49293" name="Group 109">
            <a:extLst>
              <a:ext uri="{FF2B5EF4-FFF2-40B4-BE49-F238E27FC236}">
                <a16:creationId xmlns:a16="http://schemas.microsoft.com/office/drawing/2014/main" id="{E6504888-0E15-405C-9B9D-DD6630E35455}"/>
              </a:ext>
            </a:extLst>
          </p:cNvPr>
          <p:cNvGrpSpPr>
            <a:grpSpLocks/>
          </p:cNvGrpSpPr>
          <p:nvPr/>
        </p:nvGrpSpPr>
        <p:grpSpPr bwMode="auto">
          <a:xfrm>
            <a:off x="2540000" y="3314700"/>
            <a:ext cx="482600" cy="825500"/>
            <a:chOff x="1600" y="2088"/>
            <a:chExt cx="304" cy="520"/>
          </a:xfrm>
        </p:grpSpPr>
        <p:grpSp>
          <p:nvGrpSpPr>
            <p:cNvPr id="349222" name="Group 38">
              <a:extLst>
                <a:ext uri="{FF2B5EF4-FFF2-40B4-BE49-F238E27FC236}">
                  <a16:creationId xmlns:a16="http://schemas.microsoft.com/office/drawing/2014/main" id="{ED0D1EE4-FDFF-4645-A7F0-FAE1D3DD3C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00" y="2272"/>
              <a:ext cx="304" cy="336"/>
              <a:chOff x="1312" y="2304"/>
              <a:chExt cx="928" cy="464"/>
            </a:xfrm>
          </p:grpSpPr>
          <p:sp>
            <p:nvSpPr>
              <p:cNvPr id="349223" name="Line 39">
                <a:extLst>
                  <a:ext uri="{FF2B5EF4-FFF2-40B4-BE49-F238E27FC236}">
                    <a16:creationId xmlns:a16="http://schemas.microsoft.com/office/drawing/2014/main" id="{E5B71C0B-A97F-442A-9616-F67B158237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49224" name="Line 40">
                <a:extLst>
                  <a:ext uri="{FF2B5EF4-FFF2-40B4-BE49-F238E27FC236}">
                    <a16:creationId xmlns:a16="http://schemas.microsoft.com/office/drawing/2014/main" id="{0735DC19-3584-4F82-8493-99AA8A08A7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49225" name="Text Box 41">
              <a:extLst>
                <a:ext uri="{FF2B5EF4-FFF2-40B4-BE49-F238E27FC236}">
                  <a16:creationId xmlns:a16="http://schemas.microsoft.com/office/drawing/2014/main" id="{9F56509F-44D6-4C09-8A7A-DE03CAB3C5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6" y="2088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</a:t>
              </a:r>
            </a:p>
          </p:txBody>
        </p:sp>
      </p:grpSp>
      <p:grpSp>
        <p:nvGrpSpPr>
          <p:cNvPr id="349290" name="Group 106">
            <a:extLst>
              <a:ext uri="{FF2B5EF4-FFF2-40B4-BE49-F238E27FC236}">
                <a16:creationId xmlns:a16="http://schemas.microsoft.com/office/drawing/2014/main" id="{6A5D757D-9FA9-41F3-81C9-4E1E96642740}"/>
              </a:ext>
            </a:extLst>
          </p:cNvPr>
          <p:cNvGrpSpPr>
            <a:grpSpLocks/>
          </p:cNvGrpSpPr>
          <p:nvPr/>
        </p:nvGrpSpPr>
        <p:grpSpPr bwMode="auto">
          <a:xfrm>
            <a:off x="941388" y="4168775"/>
            <a:ext cx="3197225" cy="1255713"/>
            <a:chOff x="593" y="2626"/>
            <a:chExt cx="2014" cy="791"/>
          </a:xfrm>
        </p:grpSpPr>
        <p:sp>
          <p:nvSpPr>
            <p:cNvPr id="349187" name="Rectangle 3">
              <a:extLst>
                <a:ext uri="{FF2B5EF4-FFF2-40B4-BE49-F238E27FC236}">
                  <a16:creationId xmlns:a16="http://schemas.microsoft.com/office/drawing/2014/main" id="{3FDDFBDE-9007-480A-84C7-7AC2C1653D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" y="3184"/>
              <a:ext cx="2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/m</a:t>
              </a:r>
            </a:p>
          </p:txBody>
        </p:sp>
        <p:sp>
          <p:nvSpPr>
            <p:cNvPr id="349188" name="Rectangle 4">
              <a:extLst>
                <a:ext uri="{FF2B5EF4-FFF2-40B4-BE49-F238E27FC236}">
                  <a16:creationId xmlns:a16="http://schemas.microsoft.com/office/drawing/2014/main" id="{235DA9DF-CB79-4F57-9A37-D001F72988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" y="3184"/>
              <a:ext cx="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e</a:t>
              </a:r>
            </a:p>
          </p:txBody>
        </p:sp>
        <p:sp>
          <p:nvSpPr>
            <p:cNvPr id="349189" name="Rectangle 5">
              <a:extLst>
                <a:ext uri="{FF2B5EF4-FFF2-40B4-BE49-F238E27FC236}">
                  <a16:creationId xmlns:a16="http://schemas.microsoft.com/office/drawing/2014/main" id="{5E18BCF8-7DE3-4713-9551-F5C259C0C8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1" y="3184"/>
              <a:ext cx="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349191" name="Rectangle 7">
              <a:extLst>
                <a:ext uri="{FF2B5EF4-FFF2-40B4-BE49-F238E27FC236}">
                  <a16:creationId xmlns:a16="http://schemas.microsoft.com/office/drawing/2014/main" id="{01221EF5-70CC-4191-B958-BE46F3E1B5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9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49192" name="Line 8">
              <a:extLst>
                <a:ext uri="{FF2B5EF4-FFF2-40B4-BE49-F238E27FC236}">
                  <a16:creationId xmlns:a16="http://schemas.microsoft.com/office/drawing/2014/main" id="{9830DF91-E428-474B-A65A-693614F20F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7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9193" name="Rectangle 9">
              <a:extLst>
                <a:ext uri="{FF2B5EF4-FFF2-40B4-BE49-F238E27FC236}">
                  <a16:creationId xmlns:a16="http://schemas.microsoft.com/office/drawing/2014/main" id="{DBFF801F-AE6B-4698-B7BB-3747C4BC56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49207" name="Rectangle 23">
              <a:extLst>
                <a:ext uri="{FF2B5EF4-FFF2-40B4-BE49-F238E27FC236}">
                  <a16:creationId xmlns:a16="http://schemas.microsoft.com/office/drawing/2014/main" id="{D0013202-0811-47E5-9CF2-D4AA4C1AD7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5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49209" name="Rectangle 25">
              <a:extLst>
                <a:ext uri="{FF2B5EF4-FFF2-40B4-BE49-F238E27FC236}">
                  <a16:creationId xmlns:a16="http://schemas.microsoft.com/office/drawing/2014/main" id="{0C8C1452-4812-4DCA-A1D6-89E10871C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1" y="2626"/>
              <a:ext cx="144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49210" name="Rectangle 26">
              <a:extLst>
                <a:ext uri="{FF2B5EF4-FFF2-40B4-BE49-F238E27FC236}">
                  <a16:creationId xmlns:a16="http://schemas.microsoft.com/office/drawing/2014/main" id="{3C2AE252-136D-43EC-8F73-3B1115450E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1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49211" name="Line 27">
              <a:extLst>
                <a:ext uri="{FF2B5EF4-FFF2-40B4-BE49-F238E27FC236}">
                  <a16:creationId xmlns:a16="http://schemas.microsoft.com/office/drawing/2014/main" id="{DA505C06-563F-4B7B-ADBD-D71640AE5F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4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9213" name="Rectangle 29">
              <a:extLst>
                <a:ext uri="{FF2B5EF4-FFF2-40B4-BE49-F238E27FC236}">
                  <a16:creationId xmlns:a16="http://schemas.microsoft.com/office/drawing/2014/main" id="{81BB4740-10AC-4225-883F-AE198C9D9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7" y="3184"/>
              <a:ext cx="5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349214" name="Rectangle 30">
              <a:extLst>
                <a:ext uri="{FF2B5EF4-FFF2-40B4-BE49-F238E27FC236}">
                  <a16:creationId xmlns:a16="http://schemas.microsoft.com/office/drawing/2014/main" id="{D1F60982-BA0A-471C-925F-CA391B61F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184"/>
              <a:ext cx="4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ɪ</a:t>
              </a:r>
            </a:p>
          </p:txBody>
        </p:sp>
        <p:sp>
          <p:nvSpPr>
            <p:cNvPr id="349215" name="Line 31">
              <a:extLst>
                <a:ext uri="{FF2B5EF4-FFF2-40B4-BE49-F238E27FC236}">
                  <a16:creationId xmlns:a16="http://schemas.microsoft.com/office/drawing/2014/main" id="{788A49B2-C34D-4A33-AC6B-7B05BA7E02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3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9216" name="Line 32">
              <a:extLst>
                <a:ext uri="{FF2B5EF4-FFF2-40B4-BE49-F238E27FC236}">
                  <a16:creationId xmlns:a16="http://schemas.microsoft.com/office/drawing/2014/main" id="{B86ABFE9-128E-4FCE-B211-FAA62B6DCC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9217" name="Line 33">
              <a:extLst>
                <a:ext uri="{FF2B5EF4-FFF2-40B4-BE49-F238E27FC236}">
                  <a16:creationId xmlns:a16="http://schemas.microsoft.com/office/drawing/2014/main" id="{3300B1A0-654D-458B-B487-D59C3B843B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1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9218" name="Rectangle 34">
              <a:extLst>
                <a:ext uri="{FF2B5EF4-FFF2-40B4-BE49-F238E27FC236}">
                  <a16:creationId xmlns:a16="http://schemas.microsoft.com/office/drawing/2014/main" id="{61590779-5B4E-44F0-AC4D-CFCEFF5292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1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49219" name="Line 35">
              <a:extLst>
                <a:ext uri="{FF2B5EF4-FFF2-40B4-BE49-F238E27FC236}">
                  <a16:creationId xmlns:a16="http://schemas.microsoft.com/office/drawing/2014/main" id="{62A4F224-F4E5-45F1-8D06-897B2A4D3D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9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9220" name="Rectangle 36">
              <a:extLst>
                <a:ext uri="{FF2B5EF4-FFF2-40B4-BE49-F238E27FC236}">
                  <a16:creationId xmlns:a16="http://schemas.microsoft.com/office/drawing/2014/main" id="{0DEAC638-1FF4-4D40-A22F-8A4E2616F8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1" y="3184"/>
              <a:ext cx="1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n/</a:t>
              </a:r>
            </a:p>
          </p:txBody>
        </p:sp>
        <p:sp>
          <p:nvSpPr>
            <p:cNvPr id="349226" name="Rectangle 42">
              <a:extLst>
                <a:ext uri="{FF2B5EF4-FFF2-40B4-BE49-F238E27FC236}">
                  <a16:creationId xmlns:a16="http://schemas.microsoft.com/office/drawing/2014/main" id="{4663DF23-D504-43F2-B274-723BEBBFB3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7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49227" name="Line 43">
              <a:extLst>
                <a:ext uri="{FF2B5EF4-FFF2-40B4-BE49-F238E27FC236}">
                  <a16:creationId xmlns:a16="http://schemas.microsoft.com/office/drawing/2014/main" id="{E4708D53-2180-46F7-8B2E-F6DA75FB0E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5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9228" name="Rectangle 44">
              <a:extLst>
                <a:ext uri="{FF2B5EF4-FFF2-40B4-BE49-F238E27FC236}">
                  <a16:creationId xmlns:a16="http://schemas.microsoft.com/office/drawing/2014/main" id="{F4A67438-49C0-4B70-8BD0-382126904C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4" y="3184"/>
              <a:ext cx="8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ə</a:t>
              </a:r>
            </a:p>
          </p:txBody>
        </p:sp>
      </p:grpSp>
      <p:grpSp>
        <p:nvGrpSpPr>
          <p:cNvPr id="349295" name="Group 111">
            <a:extLst>
              <a:ext uri="{FF2B5EF4-FFF2-40B4-BE49-F238E27FC236}">
                <a16:creationId xmlns:a16="http://schemas.microsoft.com/office/drawing/2014/main" id="{5307E30F-47DD-4F5A-ABC1-490128FE8AFC}"/>
              </a:ext>
            </a:extLst>
          </p:cNvPr>
          <p:cNvGrpSpPr>
            <a:grpSpLocks/>
          </p:cNvGrpSpPr>
          <p:nvPr/>
        </p:nvGrpSpPr>
        <p:grpSpPr bwMode="auto">
          <a:xfrm>
            <a:off x="3911600" y="3314700"/>
            <a:ext cx="169863" cy="825500"/>
            <a:chOff x="2464" y="2088"/>
            <a:chExt cx="107" cy="520"/>
          </a:xfrm>
        </p:grpSpPr>
        <p:sp>
          <p:nvSpPr>
            <p:cNvPr id="349197" name="Text Box 13">
              <a:extLst>
                <a:ext uri="{FF2B5EF4-FFF2-40B4-BE49-F238E27FC236}">
                  <a16:creationId xmlns:a16="http://schemas.microsoft.com/office/drawing/2014/main" id="{284C3280-7A6C-4B04-B544-57FA632D48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4" y="2088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</a:t>
              </a:r>
            </a:p>
          </p:txBody>
        </p:sp>
        <p:sp>
          <p:nvSpPr>
            <p:cNvPr id="349229" name="Line 45">
              <a:extLst>
                <a:ext uri="{FF2B5EF4-FFF2-40B4-BE49-F238E27FC236}">
                  <a16:creationId xmlns:a16="http://schemas.microsoft.com/office/drawing/2014/main" id="{17B89CDB-7F6D-4657-8B37-18E70A7FB4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1" y="230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49294" name="Group 110">
            <a:extLst>
              <a:ext uri="{FF2B5EF4-FFF2-40B4-BE49-F238E27FC236}">
                <a16:creationId xmlns:a16="http://schemas.microsoft.com/office/drawing/2014/main" id="{5025F012-2E71-4463-A7DB-28B539A04D1F}"/>
              </a:ext>
            </a:extLst>
          </p:cNvPr>
          <p:cNvGrpSpPr>
            <a:grpSpLocks/>
          </p:cNvGrpSpPr>
          <p:nvPr/>
        </p:nvGrpSpPr>
        <p:grpSpPr bwMode="auto">
          <a:xfrm>
            <a:off x="3406775" y="3314700"/>
            <a:ext cx="196850" cy="825500"/>
            <a:chOff x="2146" y="2088"/>
            <a:chExt cx="124" cy="520"/>
          </a:xfrm>
        </p:grpSpPr>
        <p:sp>
          <p:nvSpPr>
            <p:cNvPr id="349212" name="Line 28">
              <a:extLst>
                <a:ext uri="{FF2B5EF4-FFF2-40B4-BE49-F238E27FC236}">
                  <a16:creationId xmlns:a16="http://schemas.microsoft.com/office/drawing/2014/main" id="{74357810-EA64-48D2-AC4A-43C1E4592D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7" y="230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9230" name="Text Box 46">
              <a:extLst>
                <a:ext uri="{FF2B5EF4-FFF2-40B4-BE49-F238E27FC236}">
                  <a16:creationId xmlns:a16="http://schemas.microsoft.com/office/drawing/2014/main" id="{BBFC927E-63B1-46FC-8E69-AA385E629C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46" y="2088"/>
              <a:ext cx="1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</a:t>
              </a:r>
            </a:p>
          </p:txBody>
        </p:sp>
      </p:grpSp>
      <p:grpSp>
        <p:nvGrpSpPr>
          <p:cNvPr id="349303" name="Group 119">
            <a:extLst>
              <a:ext uri="{FF2B5EF4-FFF2-40B4-BE49-F238E27FC236}">
                <a16:creationId xmlns:a16="http://schemas.microsoft.com/office/drawing/2014/main" id="{497F279A-1E73-416E-A122-B734DAED42DB}"/>
              </a:ext>
            </a:extLst>
          </p:cNvPr>
          <p:cNvGrpSpPr>
            <a:grpSpLocks/>
          </p:cNvGrpSpPr>
          <p:nvPr/>
        </p:nvGrpSpPr>
        <p:grpSpPr bwMode="auto">
          <a:xfrm>
            <a:off x="3479800" y="2552700"/>
            <a:ext cx="482600" cy="800100"/>
            <a:chOff x="2192" y="1608"/>
            <a:chExt cx="304" cy="504"/>
          </a:xfrm>
        </p:grpSpPr>
        <p:grpSp>
          <p:nvGrpSpPr>
            <p:cNvPr id="349231" name="Group 47">
              <a:extLst>
                <a:ext uri="{FF2B5EF4-FFF2-40B4-BE49-F238E27FC236}">
                  <a16:creationId xmlns:a16="http://schemas.microsoft.com/office/drawing/2014/main" id="{8471721E-A289-4DEC-A988-BA4D83C351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92" y="1776"/>
              <a:ext cx="304" cy="336"/>
              <a:chOff x="1312" y="2304"/>
              <a:chExt cx="928" cy="464"/>
            </a:xfrm>
          </p:grpSpPr>
          <p:sp>
            <p:nvSpPr>
              <p:cNvPr id="349232" name="Line 48">
                <a:extLst>
                  <a:ext uri="{FF2B5EF4-FFF2-40B4-BE49-F238E27FC236}">
                    <a16:creationId xmlns:a16="http://schemas.microsoft.com/office/drawing/2014/main" id="{46D75032-E170-440D-A698-447D05368E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49233" name="Line 49">
                <a:extLst>
                  <a:ext uri="{FF2B5EF4-FFF2-40B4-BE49-F238E27FC236}">
                    <a16:creationId xmlns:a16="http://schemas.microsoft.com/office/drawing/2014/main" id="{A014737D-5E56-4EAF-9108-BC9C341531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49234" name="Text Box 50">
              <a:extLst>
                <a:ext uri="{FF2B5EF4-FFF2-40B4-BE49-F238E27FC236}">
                  <a16:creationId xmlns:a16="http://schemas.microsoft.com/office/drawing/2014/main" id="{8CDE668C-BF15-4E96-9570-0B4B1A781D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8" y="1608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</a:t>
              </a:r>
            </a:p>
          </p:txBody>
        </p:sp>
      </p:grpSp>
      <p:grpSp>
        <p:nvGrpSpPr>
          <p:cNvPr id="349306" name="Group 122">
            <a:extLst>
              <a:ext uri="{FF2B5EF4-FFF2-40B4-BE49-F238E27FC236}">
                <a16:creationId xmlns:a16="http://schemas.microsoft.com/office/drawing/2014/main" id="{CC6AB25A-FA08-4D5E-BE04-98167EB91107}"/>
              </a:ext>
            </a:extLst>
          </p:cNvPr>
          <p:cNvGrpSpPr>
            <a:grpSpLocks/>
          </p:cNvGrpSpPr>
          <p:nvPr/>
        </p:nvGrpSpPr>
        <p:grpSpPr bwMode="auto">
          <a:xfrm>
            <a:off x="2794000" y="1841500"/>
            <a:ext cx="889000" cy="1485900"/>
            <a:chOff x="1760" y="1160"/>
            <a:chExt cx="560" cy="936"/>
          </a:xfrm>
        </p:grpSpPr>
        <p:sp>
          <p:nvSpPr>
            <p:cNvPr id="349200" name="Line 16">
              <a:extLst>
                <a:ext uri="{FF2B5EF4-FFF2-40B4-BE49-F238E27FC236}">
                  <a16:creationId xmlns:a16="http://schemas.microsoft.com/office/drawing/2014/main" id="{D18D4B50-3E44-4413-9CBA-74FE01D053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2" y="1392"/>
              <a:ext cx="88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9235" name="Text Box 51">
              <a:extLst>
                <a:ext uri="{FF2B5EF4-FFF2-40B4-BE49-F238E27FC236}">
                  <a16:creationId xmlns:a16="http://schemas.microsoft.com/office/drawing/2014/main" id="{5D4E0F90-1F11-40B1-92B0-7FCBE3905C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6" y="1160"/>
              <a:ext cx="116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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9236" name="Line 52">
              <a:extLst>
                <a:ext uri="{FF2B5EF4-FFF2-40B4-BE49-F238E27FC236}">
                  <a16:creationId xmlns:a16="http://schemas.microsoft.com/office/drawing/2014/main" id="{AA658CB6-3BC6-4732-A2B3-93E873B359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60" y="1376"/>
              <a:ext cx="471" cy="7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49237" name="Rectangle 53">
            <a:extLst>
              <a:ext uri="{FF2B5EF4-FFF2-40B4-BE49-F238E27FC236}">
                <a16:creationId xmlns:a16="http://schemas.microsoft.com/office/drawing/2014/main" id="{841AA864-6079-46EB-BDFC-6BF4879EB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129" y="5054600"/>
            <a:ext cx="293542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/æ</a:t>
            </a:r>
          </a:p>
        </p:txBody>
      </p:sp>
      <p:sp>
        <p:nvSpPr>
          <p:cNvPr id="349238" name="Rectangle 54">
            <a:extLst>
              <a:ext uri="{FF2B5EF4-FFF2-40B4-BE49-F238E27FC236}">
                <a16:creationId xmlns:a16="http://schemas.microsoft.com/office/drawing/2014/main" id="{01E52569-4BC4-4E92-A165-F79ABA182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850" y="5054600"/>
            <a:ext cx="88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349239" name="Rectangle 55">
            <a:extLst>
              <a:ext uri="{FF2B5EF4-FFF2-40B4-BE49-F238E27FC236}">
                <a16:creationId xmlns:a16="http://schemas.microsoft.com/office/drawing/2014/main" id="{86BF5890-7EBF-4FC5-93CC-29C2CC9E6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7913" y="5054600"/>
            <a:ext cx="587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l</a:t>
            </a:r>
          </a:p>
        </p:txBody>
      </p:sp>
      <p:grpSp>
        <p:nvGrpSpPr>
          <p:cNvPr id="349297" name="Group 113">
            <a:extLst>
              <a:ext uri="{FF2B5EF4-FFF2-40B4-BE49-F238E27FC236}">
                <a16:creationId xmlns:a16="http://schemas.microsoft.com/office/drawing/2014/main" id="{B77D0D7E-597E-4EBA-B3BA-EB70D7E9F55B}"/>
              </a:ext>
            </a:extLst>
          </p:cNvPr>
          <p:cNvGrpSpPr>
            <a:grpSpLocks/>
          </p:cNvGrpSpPr>
          <p:nvPr/>
        </p:nvGrpSpPr>
        <p:grpSpPr bwMode="auto">
          <a:xfrm>
            <a:off x="5083175" y="3314700"/>
            <a:ext cx="196850" cy="800100"/>
            <a:chOff x="3202" y="2088"/>
            <a:chExt cx="124" cy="504"/>
          </a:xfrm>
        </p:grpSpPr>
        <p:sp>
          <p:nvSpPr>
            <p:cNvPr id="349251" name="Text Box 67">
              <a:extLst>
                <a:ext uri="{FF2B5EF4-FFF2-40B4-BE49-F238E27FC236}">
                  <a16:creationId xmlns:a16="http://schemas.microsoft.com/office/drawing/2014/main" id="{A977ABFE-CE12-4F99-AD89-C1E7119B01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2" y="2088"/>
              <a:ext cx="1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</a:t>
              </a:r>
            </a:p>
          </p:txBody>
        </p:sp>
        <p:sp>
          <p:nvSpPr>
            <p:cNvPr id="349255" name="Line 71">
              <a:extLst>
                <a:ext uri="{FF2B5EF4-FFF2-40B4-BE49-F238E27FC236}">
                  <a16:creationId xmlns:a16="http://schemas.microsoft.com/office/drawing/2014/main" id="{2F6E31E5-5550-4CAA-AC4B-A16C0DEF7F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28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49267" name="Rectangle 83">
            <a:extLst>
              <a:ext uri="{FF2B5EF4-FFF2-40B4-BE49-F238E27FC236}">
                <a16:creationId xmlns:a16="http://schemas.microsoft.com/office/drawing/2014/main" id="{681BF097-FAA2-42A4-8F61-79FBE2EF1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2488" y="50546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s/</a:t>
            </a:r>
          </a:p>
        </p:txBody>
      </p:sp>
      <p:grpSp>
        <p:nvGrpSpPr>
          <p:cNvPr id="349291" name="Group 107">
            <a:extLst>
              <a:ext uri="{FF2B5EF4-FFF2-40B4-BE49-F238E27FC236}">
                <a16:creationId xmlns:a16="http://schemas.microsoft.com/office/drawing/2014/main" id="{8651995A-1144-45D5-BDA5-914464E4EDCC}"/>
              </a:ext>
            </a:extLst>
          </p:cNvPr>
          <p:cNvGrpSpPr>
            <a:grpSpLocks/>
          </p:cNvGrpSpPr>
          <p:nvPr/>
        </p:nvGrpSpPr>
        <p:grpSpPr bwMode="auto">
          <a:xfrm>
            <a:off x="5119688" y="4168775"/>
            <a:ext cx="2298700" cy="784225"/>
            <a:chOff x="3225" y="2626"/>
            <a:chExt cx="1448" cy="494"/>
          </a:xfrm>
        </p:grpSpPr>
        <p:sp>
          <p:nvSpPr>
            <p:cNvPr id="349254" name="Rectangle 70">
              <a:extLst>
                <a:ext uri="{FF2B5EF4-FFF2-40B4-BE49-F238E27FC236}">
                  <a16:creationId xmlns:a16="http://schemas.microsoft.com/office/drawing/2014/main" id="{49CE6012-7340-4008-B16E-E5E51666F8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5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49256" name="Rectangle 72">
              <a:extLst>
                <a:ext uri="{FF2B5EF4-FFF2-40B4-BE49-F238E27FC236}">
                  <a16:creationId xmlns:a16="http://schemas.microsoft.com/office/drawing/2014/main" id="{762D3534-B403-46BE-B593-DA8BF9A4A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9" y="2626"/>
              <a:ext cx="144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49257" name="Rectangle 73">
              <a:extLst>
                <a:ext uri="{FF2B5EF4-FFF2-40B4-BE49-F238E27FC236}">
                  <a16:creationId xmlns:a16="http://schemas.microsoft.com/office/drawing/2014/main" id="{51096A2D-440A-4AFA-BC9B-E78093B377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9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49258" name="Line 74">
              <a:extLst>
                <a:ext uri="{FF2B5EF4-FFF2-40B4-BE49-F238E27FC236}">
                  <a16:creationId xmlns:a16="http://schemas.microsoft.com/office/drawing/2014/main" id="{C01BA8CD-191C-412A-8914-0BEFBDE33D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9262" name="Line 78">
              <a:extLst>
                <a:ext uri="{FF2B5EF4-FFF2-40B4-BE49-F238E27FC236}">
                  <a16:creationId xmlns:a16="http://schemas.microsoft.com/office/drawing/2014/main" id="{EA123C88-9D75-42A9-B6EA-9338E477ED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1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9264" name="Line 80">
              <a:extLst>
                <a:ext uri="{FF2B5EF4-FFF2-40B4-BE49-F238E27FC236}">
                  <a16:creationId xmlns:a16="http://schemas.microsoft.com/office/drawing/2014/main" id="{48E1D84C-7486-4BD1-B73D-7315C24215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9" y="2800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9265" name="Rectangle 81">
              <a:extLst>
                <a:ext uri="{FF2B5EF4-FFF2-40B4-BE49-F238E27FC236}">
                  <a16:creationId xmlns:a16="http://schemas.microsoft.com/office/drawing/2014/main" id="{8C523913-A86F-49E5-90E7-E2EAD3A01F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7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49266" name="Line 82">
              <a:extLst>
                <a:ext uri="{FF2B5EF4-FFF2-40B4-BE49-F238E27FC236}">
                  <a16:creationId xmlns:a16="http://schemas.microsoft.com/office/drawing/2014/main" id="{7EB8CF6B-0A29-4095-931F-775C9DFDC6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5" y="2800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9273" name="Rectangle 89">
              <a:extLst>
                <a:ext uri="{FF2B5EF4-FFF2-40B4-BE49-F238E27FC236}">
                  <a16:creationId xmlns:a16="http://schemas.microsoft.com/office/drawing/2014/main" id="{11D0642D-6D52-444D-B88E-BF251DF4D2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3" y="2626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49274" name="Line 90">
              <a:extLst>
                <a:ext uri="{FF2B5EF4-FFF2-40B4-BE49-F238E27FC236}">
                  <a16:creationId xmlns:a16="http://schemas.microsoft.com/office/drawing/2014/main" id="{40BE0CCC-3574-4D1E-BD7B-5B895153CF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1" y="2800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49275" name="Rectangle 91">
            <a:extLst>
              <a:ext uri="{FF2B5EF4-FFF2-40B4-BE49-F238E27FC236}">
                <a16:creationId xmlns:a16="http://schemas.microsoft.com/office/drawing/2014/main" id="{BFD3CB39-037C-40B6-9ADE-302BD691C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9274" y="5054600"/>
            <a:ext cx="128240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ə</a:t>
            </a:r>
          </a:p>
        </p:txBody>
      </p:sp>
      <p:grpSp>
        <p:nvGrpSpPr>
          <p:cNvPr id="349301" name="Group 117">
            <a:extLst>
              <a:ext uri="{FF2B5EF4-FFF2-40B4-BE49-F238E27FC236}">
                <a16:creationId xmlns:a16="http://schemas.microsoft.com/office/drawing/2014/main" id="{C9A35340-CCD6-4EA6-B6D5-7982745BB084}"/>
              </a:ext>
            </a:extLst>
          </p:cNvPr>
          <p:cNvGrpSpPr>
            <a:grpSpLocks/>
          </p:cNvGrpSpPr>
          <p:nvPr/>
        </p:nvGrpSpPr>
        <p:grpSpPr bwMode="auto">
          <a:xfrm>
            <a:off x="7239000" y="3314700"/>
            <a:ext cx="169863" cy="800100"/>
            <a:chOff x="4560" y="2088"/>
            <a:chExt cx="107" cy="504"/>
          </a:xfrm>
        </p:grpSpPr>
        <p:sp>
          <p:nvSpPr>
            <p:cNvPr id="349247" name="Text Box 63">
              <a:extLst>
                <a:ext uri="{FF2B5EF4-FFF2-40B4-BE49-F238E27FC236}">
                  <a16:creationId xmlns:a16="http://schemas.microsoft.com/office/drawing/2014/main" id="{849E0BC2-2028-4C6C-9ED7-8CC48EA986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0" y="2088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</a:t>
              </a:r>
            </a:p>
          </p:txBody>
        </p:sp>
        <p:sp>
          <p:nvSpPr>
            <p:cNvPr id="349276" name="Line 92">
              <a:extLst>
                <a:ext uri="{FF2B5EF4-FFF2-40B4-BE49-F238E27FC236}">
                  <a16:creationId xmlns:a16="http://schemas.microsoft.com/office/drawing/2014/main" id="{441BD99E-651D-42B6-BE1D-DCB4BD5D6A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7" y="228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49300" name="Group 116">
            <a:extLst>
              <a:ext uri="{FF2B5EF4-FFF2-40B4-BE49-F238E27FC236}">
                <a16:creationId xmlns:a16="http://schemas.microsoft.com/office/drawing/2014/main" id="{9DF90D0D-9669-4A54-AE4E-F8AE5AC27F88}"/>
              </a:ext>
            </a:extLst>
          </p:cNvPr>
          <p:cNvGrpSpPr>
            <a:grpSpLocks/>
          </p:cNvGrpSpPr>
          <p:nvPr/>
        </p:nvGrpSpPr>
        <p:grpSpPr bwMode="auto">
          <a:xfrm>
            <a:off x="6734175" y="3314700"/>
            <a:ext cx="196850" cy="800100"/>
            <a:chOff x="4242" y="2088"/>
            <a:chExt cx="124" cy="504"/>
          </a:xfrm>
        </p:grpSpPr>
        <p:sp>
          <p:nvSpPr>
            <p:cNvPr id="349259" name="Line 75">
              <a:extLst>
                <a:ext uri="{FF2B5EF4-FFF2-40B4-BE49-F238E27FC236}">
                  <a16:creationId xmlns:a16="http://schemas.microsoft.com/office/drawing/2014/main" id="{687B1C10-CBC7-4318-9139-FF2FE550BC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13" y="228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9277" name="Text Box 93">
              <a:extLst>
                <a:ext uri="{FF2B5EF4-FFF2-40B4-BE49-F238E27FC236}">
                  <a16:creationId xmlns:a16="http://schemas.microsoft.com/office/drawing/2014/main" id="{75CB015D-319D-4F0B-985B-18B894A66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2" y="2088"/>
              <a:ext cx="1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</a:t>
              </a:r>
            </a:p>
          </p:txBody>
        </p:sp>
      </p:grpSp>
      <p:grpSp>
        <p:nvGrpSpPr>
          <p:cNvPr id="349305" name="Group 121">
            <a:extLst>
              <a:ext uri="{FF2B5EF4-FFF2-40B4-BE49-F238E27FC236}">
                <a16:creationId xmlns:a16="http://schemas.microsoft.com/office/drawing/2014/main" id="{E2D3FAE5-0753-4F11-86F7-E4DDD8C33F1F}"/>
              </a:ext>
            </a:extLst>
          </p:cNvPr>
          <p:cNvGrpSpPr>
            <a:grpSpLocks/>
          </p:cNvGrpSpPr>
          <p:nvPr/>
        </p:nvGrpSpPr>
        <p:grpSpPr bwMode="auto">
          <a:xfrm>
            <a:off x="6807200" y="2552700"/>
            <a:ext cx="482600" cy="774700"/>
            <a:chOff x="4288" y="1608"/>
            <a:chExt cx="304" cy="488"/>
          </a:xfrm>
        </p:grpSpPr>
        <p:grpSp>
          <p:nvGrpSpPr>
            <p:cNvPr id="349278" name="Group 94">
              <a:extLst>
                <a:ext uri="{FF2B5EF4-FFF2-40B4-BE49-F238E27FC236}">
                  <a16:creationId xmlns:a16="http://schemas.microsoft.com/office/drawing/2014/main" id="{3B802141-2C69-4DC8-8BB1-8CFAD56DFA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88" y="1776"/>
              <a:ext cx="304" cy="320"/>
              <a:chOff x="1312" y="2304"/>
              <a:chExt cx="928" cy="464"/>
            </a:xfrm>
          </p:grpSpPr>
          <p:sp>
            <p:nvSpPr>
              <p:cNvPr id="349279" name="Line 95">
                <a:extLst>
                  <a:ext uri="{FF2B5EF4-FFF2-40B4-BE49-F238E27FC236}">
                    <a16:creationId xmlns:a16="http://schemas.microsoft.com/office/drawing/2014/main" id="{CDB8C7DC-54E3-4188-AF41-97ADA07801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49280" name="Line 96">
                <a:extLst>
                  <a:ext uri="{FF2B5EF4-FFF2-40B4-BE49-F238E27FC236}">
                    <a16:creationId xmlns:a16="http://schemas.microsoft.com/office/drawing/2014/main" id="{F2814252-C424-4504-9141-5D3867FFC0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49281" name="Text Box 97">
              <a:extLst>
                <a:ext uri="{FF2B5EF4-FFF2-40B4-BE49-F238E27FC236}">
                  <a16:creationId xmlns:a16="http://schemas.microsoft.com/office/drawing/2014/main" id="{044BDBDA-D146-4676-8E08-7C44452028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4" y="1608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</a:t>
              </a:r>
            </a:p>
          </p:txBody>
        </p:sp>
      </p:grpSp>
      <p:grpSp>
        <p:nvGrpSpPr>
          <p:cNvPr id="349307" name="Group 123">
            <a:extLst>
              <a:ext uri="{FF2B5EF4-FFF2-40B4-BE49-F238E27FC236}">
                <a16:creationId xmlns:a16="http://schemas.microsoft.com/office/drawing/2014/main" id="{4F886A07-E314-40A3-BDB1-B671E5C14F14}"/>
              </a:ext>
            </a:extLst>
          </p:cNvPr>
          <p:cNvGrpSpPr>
            <a:grpSpLocks/>
          </p:cNvGrpSpPr>
          <p:nvPr/>
        </p:nvGrpSpPr>
        <p:grpSpPr bwMode="auto">
          <a:xfrm>
            <a:off x="6121400" y="1816100"/>
            <a:ext cx="889000" cy="1485900"/>
            <a:chOff x="3856" y="1144"/>
            <a:chExt cx="560" cy="936"/>
          </a:xfrm>
        </p:grpSpPr>
        <p:sp>
          <p:nvSpPr>
            <p:cNvPr id="349248" name="Line 64">
              <a:extLst>
                <a:ext uri="{FF2B5EF4-FFF2-40B4-BE49-F238E27FC236}">
                  <a16:creationId xmlns:a16="http://schemas.microsoft.com/office/drawing/2014/main" id="{15BC5CCF-93CB-46CD-8AAC-748EE82D45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8" y="1376"/>
              <a:ext cx="88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49282" name="Text Box 98">
              <a:extLst>
                <a:ext uri="{FF2B5EF4-FFF2-40B4-BE49-F238E27FC236}">
                  <a16:creationId xmlns:a16="http://schemas.microsoft.com/office/drawing/2014/main" id="{E5308C66-D9E5-472B-9BDD-7B81D7B2FD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1144"/>
              <a:ext cx="116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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9283" name="Line 99">
              <a:extLst>
                <a:ext uri="{FF2B5EF4-FFF2-40B4-BE49-F238E27FC236}">
                  <a16:creationId xmlns:a16="http://schemas.microsoft.com/office/drawing/2014/main" id="{1DC20D6F-622F-46DD-BC70-C691FEA1C2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56" y="1360"/>
              <a:ext cx="471" cy="7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49298" name="Group 114">
            <a:extLst>
              <a:ext uri="{FF2B5EF4-FFF2-40B4-BE49-F238E27FC236}">
                <a16:creationId xmlns:a16="http://schemas.microsoft.com/office/drawing/2014/main" id="{88E6D43E-D41E-42AA-80B1-5CC6C2BE4A60}"/>
              </a:ext>
            </a:extLst>
          </p:cNvPr>
          <p:cNvGrpSpPr>
            <a:grpSpLocks/>
          </p:cNvGrpSpPr>
          <p:nvPr/>
        </p:nvGrpSpPr>
        <p:grpSpPr bwMode="auto">
          <a:xfrm>
            <a:off x="5613400" y="3314700"/>
            <a:ext cx="169863" cy="825500"/>
            <a:chOff x="3536" y="2088"/>
            <a:chExt cx="107" cy="520"/>
          </a:xfrm>
        </p:grpSpPr>
        <p:sp>
          <p:nvSpPr>
            <p:cNvPr id="349284" name="Text Box 100">
              <a:extLst>
                <a:ext uri="{FF2B5EF4-FFF2-40B4-BE49-F238E27FC236}">
                  <a16:creationId xmlns:a16="http://schemas.microsoft.com/office/drawing/2014/main" id="{5CD6D0E3-15B6-49F1-9864-FBF792CDB0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6" y="2088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</a:t>
              </a:r>
            </a:p>
          </p:txBody>
        </p:sp>
        <p:sp>
          <p:nvSpPr>
            <p:cNvPr id="349285" name="Line 101">
              <a:extLst>
                <a:ext uri="{FF2B5EF4-FFF2-40B4-BE49-F238E27FC236}">
                  <a16:creationId xmlns:a16="http://schemas.microsoft.com/office/drawing/2014/main" id="{BC0E7308-35C2-4614-AE24-4BF003A848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3" y="230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49304" name="Group 120">
            <a:extLst>
              <a:ext uri="{FF2B5EF4-FFF2-40B4-BE49-F238E27FC236}">
                <a16:creationId xmlns:a16="http://schemas.microsoft.com/office/drawing/2014/main" id="{F2D5E791-25E4-4726-89E3-C252AB055E04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1816100"/>
            <a:ext cx="482600" cy="1562100"/>
            <a:chOff x="3264" y="1144"/>
            <a:chExt cx="304" cy="984"/>
          </a:xfrm>
        </p:grpSpPr>
        <p:sp>
          <p:nvSpPr>
            <p:cNvPr id="349249" name="Text Box 65">
              <a:extLst>
                <a:ext uri="{FF2B5EF4-FFF2-40B4-BE49-F238E27FC236}">
                  <a16:creationId xmlns:a16="http://schemas.microsoft.com/office/drawing/2014/main" id="{14C90A1D-0036-4432-9B05-9A027CDFA5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1144"/>
              <a:ext cx="116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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9250" name="Text Box 66">
              <a:extLst>
                <a:ext uri="{FF2B5EF4-FFF2-40B4-BE49-F238E27FC236}">
                  <a16:creationId xmlns:a16="http://schemas.microsoft.com/office/drawing/2014/main" id="{1B93B16A-249E-4746-9B5C-726171E2D3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1608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349268" name="Line 84">
              <a:extLst>
                <a:ext uri="{FF2B5EF4-FFF2-40B4-BE49-F238E27FC236}">
                  <a16:creationId xmlns:a16="http://schemas.microsoft.com/office/drawing/2014/main" id="{0E0DE347-DE48-4F2E-ADBA-4829884A91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92" y="1356"/>
              <a:ext cx="7" cy="2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grpSp>
          <p:nvGrpSpPr>
            <p:cNvPr id="349286" name="Group 102">
              <a:extLst>
                <a:ext uri="{FF2B5EF4-FFF2-40B4-BE49-F238E27FC236}">
                  <a16:creationId xmlns:a16="http://schemas.microsoft.com/office/drawing/2014/main" id="{7B5E8601-F5B7-43B0-8BFA-2ED2E6E2CB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64" y="1792"/>
              <a:ext cx="304" cy="336"/>
              <a:chOff x="1312" y="2304"/>
              <a:chExt cx="928" cy="464"/>
            </a:xfrm>
          </p:grpSpPr>
          <p:sp>
            <p:nvSpPr>
              <p:cNvPr id="349287" name="Line 103">
                <a:extLst>
                  <a:ext uri="{FF2B5EF4-FFF2-40B4-BE49-F238E27FC236}">
                    <a16:creationId xmlns:a16="http://schemas.microsoft.com/office/drawing/2014/main" id="{D3C117D1-E7B4-478D-A59A-AE88395EA8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49288" name="Line 104">
                <a:extLst>
                  <a:ext uri="{FF2B5EF4-FFF2-40B4-BE49-F238E27FC236}">
                    <a16:creationId xmlns:a16="http://schemas.microsoft.com/office/drawing/2014/main" id="{D12CB179-1085-44F8-9F14-2AA560DD88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49299" name="Group 115">
            <a:extLst>
              <a:ext uri="{FF2B5EF4-FFF2-40B4-BE49-F238E27FC236}">
                <a16:creationId xmlns:a16="http://schemas.microsoft.com/office/drawing/2014/main" id="{F1663553-5F2A-4909-8A51-446DD8A6E323}"/>
              </a:ext>
            </a:extLst>
          </p:cNvPr>
          <p:cNvGrpSpPr>
            <a:grpSpLocks/>
          </p:cNvGrpSpPr>
          <p:nvPr/>
        </p:nvGrpSpPr>
        <p:grpSpPr bwMode="auto">
          <a:xfrm>
            <a:off x="6045200" y="3314700"/>
            <a:ext cx="169863" cy="825500"/>
            <a:chOff x="3808" y="2088"/>
            <a:chExt cx="107" cy="520"/>
          </a:xfrm>
        </p:grpSpPr>
        <p:sp>
          <p:nvSpPr>
            <p:cNvPr id="349272" name="Text Box 88">
              <a:extLst>
                <a:ext uri="{FF2B5EF4-FFF2-40B4-BE49-F238E27FC236}">
                  <a16:creationId xmlns:a16="http://schemas.microsoft.com/office/drawing/2014/main" id="{4226A000-AF35-473E-9CA7-654932D798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8" y="2088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349289" name="Line 105">
              <a:extLst>
                <a:ext uri="{FF2B5EF4-FFF2-40B4-BE49-F238E27FC236}">
                  <a16:creationId xmlns:a16="http://schemas.microsoft.com/office/drawing/2014/main" id="{8DD7622A-1D57-46FA-9267-443BA20D47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1" y="230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9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49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4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4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49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49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4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49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4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4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49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49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49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4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4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>
            <a:extLst>
              <a:ext uri="{FF2B5EF4-FFF2-40B4-BE49-F238E27FC236}">
                <a16:creationId xmlns:a16="http://schemas.microsoft.com/office/drawing/2014/main" id="{0019D160-231E-4DE9-9730-F7053EB4FF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Silbenbildung in mehrsilbigen Wörtern</a:t>
            </a:r>
          </a:p>
        </p:txBody>
      </p:sp>
      <p:sp>
        <p:nvSpPr>
          <p:cNvPr id="347139" name="Rectangle 3">
            <a:extLst>
              <a:ext uri="{FF2B5EF4-FFF2-40B4-BE49-F238E27FC236}">
                <a16:creationId xmlns:a16="http://schemas.microsoft.com/office/drawing/2014/main" id="{D0BDCC7B-BC63-4863-AB0D-D07607874B4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30400"/>
            <a:ext cx="2717800" cy="1397000"/>
          </a:xfrm>
        </p:spPr>
        <p:txBody>
          <a:bodyPr/>
          <a:lstStyle/>
          <a:p>
            <a:r>
              <a:rPr lang="de-DE" altLang="de-DE" sz="2000"/>
              <a:t>'apple</a:t>
            </a:r>
          </a:p>
          <a:p>
            <a:r>
              <a:rPr lang="de-DE" altLang="de-DE" sz="2000"/>
              <a:t>'petrol</a:t>
            </a:r>
          </a:p>
          <a:p>
            <a:r>
              <a:rPr lang="de-DE" altLang="de-DE" sz="2000"/>
              <a:t>'epic</a:t>
            </a:r>
          </a:p>
          <a:p>
            <a:r>
              <a:rPr lang="de-DE" altLang="de-DE" sz="2000"/>
              <a:t>'metric</a:t>
            </a:r>
          </a:p>
        </p:txBody>
      </p:sp>
      <p:sp>
        <p:nvSpPr>
          <p:cNvPr id="347140" name="Rectangle 4">
            <a:extLst>
              <a:ext uri="{FF2B5EF4-FFF2-40B4-BE49-F238E27FC236}">
                <a16:creationId xmlns:a16="http://schemas.microsoft.com/office/drawing/2014/main" id="{C12936B4-4328-4BB9-A96F-38CB6917FAF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746500" y="1930400"/>
            <a:ext cx="2413000" cy="1397000"/>
          </a:xfrm>
        </p:spPr>
        <p:txBody>
          <a:bodyPr/>
          <a:lstStyle/>
          <a:p>
            <a:r>
              <a:rPr lang="de-DE" altLang="de-DE" sz="2000"/>
              <a:t>'pedestal</a:t>
            </a:r>
          </a:p>
          <a:p>
            <a:r>
              <a:rPr lang="de-DE" altLang="de-DE" sz="2000"/>
              <a:t>'camera</a:t>
            </a:r>
          </a:p>
          <a:p>
            <a:r>
              <a:rPr lang="de-DE" altLang="de-DE" sz="2000"/>
              <a:t>'labrador</a:t>
            </a:r>
          </a:p>
          <a:p>
            <a:r>
              <a:rPr lang="de-DE" altLang="de-DE" sz="2000"/>
              <a:t>'Africa</a:t>
            </a:r>
          </a:p>
        </p:txBody>
      </p:sp>
      <p:sp>
        <p:nvSpPr>
          <p:cNvPr id="347141" name="Rectangle 5">
            <a:extLst>
              <a:ext uri="{FF2B5EF4-FFF2-40B4-BE49-F238E27FC236}">
                <a16:creationId xmlns:a16="http://schemas.microsoft.com/office/drawing/2014/main" id="{67B4BCB8-F0D1-4411-9C6B-CB67719CB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000" y="1930400"/>
            <a:ext cx="17526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ma'donna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ru'bella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con'fetti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in'tegrity</a:t>
            </a:r>
          </a:p>
        </p:txBody>
      </p:sp>
      <p:sp>
        <p:nvSpPr>
          <p:cNvPr id="347143" name="Rectangle 7">
            <a:extLst>
              <a:ext uri="{FF2B5EF4-FFF2-40B4-BE49-F238E27FC236}">
                <a16:creationId xmlns:a16="http://schemas.microsoft.com/office/drawing/2014/main" id="{F3260648-5211-4864-B456-243C93A66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378200"/>
            <a:ext cx="2717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[ˈæ.pl]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[ˈ</a:t>
            </a:r>
            <a:r>
              <a:rPr lang="de-DE" altLang="de-DE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pɛ.trəl</a:t>
            </a: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]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[ˈ</a:t>
            </a:r>
            <a:r>
              <a:rPr lang="de-DE" altLang="de-DE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ɛ.pɪk</a:t>
            </a: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]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[ˈ</a:t>
            </a:r>
            <a:r>
              <a:rPr lang="de-DE" altLang="de-DE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mɛ.trɪk</a:t>
            </a: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]</a:t>
            </a:r>
          </a:p>
        </p:txBody>
      </p:sp>
      <p:sp>
        <p:nvSpPr>
          <p:cNvPr id="347144" name="Rectangle 8">
            <a:extLst>
              <a:ext uri="{FF2B5EF4-FFF2-40B4-BE49-F238E27FC236}">
                <a16:creationId xmlns:a16="http://schemas.microsoft.com/office/drawing/2014/main" id="{91587516-8FAD-465A-BECF-FD5BE5077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0" y="3378200"/>
            <a:ext cx="24130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[ˈ</a:t>
            </a:r>
            <a:r>
              <a:rPr lang="de-DE" altLang="de-DE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pɛ.də.stəl</a:t>
            </a: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]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[ˈ</a:t>
            </a:r>
            <a:r>
              <a:rPr lang="de-DE" altLang="de-DE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kæ.mə.rə</a:t>
            </a: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]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[ˈ</a:t>
            </a:r>
            <a:r>
              <a:rPr lang="de-DE" altLang="de-DE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læ.brə.dɔ</a:t>
            </a: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]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[ˈ</a:t>
            </a:r>
            <a:r>
              <a:rPr lang="de-DE" altLang="de-DE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æ.frɪ.kə</a:t>
            </a: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]</a:t>
            </a:r>
          </a:p>
        </p:txBody>
      </p:sp>
      <p:sp>
        <p:nvSpPr>
          <p:cNvPr id="347145" name="Rectangle 9">
            <a:extLst>
              <a:ext uri="{FF2B5EF4-FFF2-40B4-BE49-F238E27FC236}">
                <a16:creationId xmlns:a16="http://schemas.microsoft.com/office/drawing/2014/main" id="{FFC72033-39F1-4897-B026-E95C43BFC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000" y="3378200"/>
            <a:ext cx="18542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[</a:t>
            </a:r>
            <a:r>
              <a:rPr lang="de-DE" altLang="de-DE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mə.ɛdɔnə</a:t>
            </a: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]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[</a:t>
            </a:r>
            <a:r>
              <a:rPr lang="de-DE" altLang="de-DE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rʊ.ɛbɛ.lə</a:t>
            </a: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]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[</a:t>
            </a:r>
            <a:r>
              <a:rPr lang="de-DE" altLang="de-DE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kən</a:t>
            </a: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.ˈ</a:t>
            </a:r>
            <a:r>
              <a:rPr lang="de-DE" altLang="de-DE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fɛ.tɪ</a:t>
            </a: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]</a:t>
            </a:r>
          </a:p>
          <a:p>
            <a: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¨"/>
            </a:pP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[</a:t>
            </a:r>
            <a:r>
              <a:rPr lang="de-DE" altLang="de-DE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ɪn</a:t>
            </a: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.ˈ</a:t>
            </a:r>
            <a:r>
              <a:rPr lang="de-DE" altLang="de-DE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tɛ.grɪ.tɪ</a:t>
            </a:r>
            <a:r>
              <a:rPr lang="de-DE" altLang="de-DE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]</a:t>
            </a:r>
          </a:p>
        </p:txBody>
      </p:sp>
      <p:sp>
        <p:nvSpPr>
          <p:cNvPr id="347146" name="Text Box 10">
            <a:extLst>
              <a:ext uri="{FF2B5EF4-FFF2-40B4-BE49-F238E27FC236}">
                <a16:creationId xmlns:a16="http://schemas.microsoft.com/office/drawing/2014/main" id="{63BE925C-8778-4253-BCDD-4CF85562E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900" y="4935538"/>
            <a:ext cx="7607300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6038" rIns="0" bIns="46038">
            <a:spAutoFit/>
          </a:bodyPr>
          <a:lstStyle>
            <a:lvl1pPr algn="l">
              <a:tabLst>
                <a:tab pos="1143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1143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1143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1143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1143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Problem:	Die Silbengrenzregel steht im Konflikt mit der Restriktion für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wohlgeformte Silben, nach der betonte Silben nicht leicht sein 	dürfen.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Lösung:	Der erste Konsonant des Anlauts gehört auch zur Koda der </a:t>
            </a:r>
            <a:b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	Vorgängersilbe, er ist </a:t>
            </a:r>
            <a:r>
              <a:rPr lang="de-DE" altLang="de-DE" sz="1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ambisyllabisch</a:t>
            </a:r>
            <a:r>
              <a:rPr lang="de-DE" altLang="de-DE" sz="18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7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7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7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7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7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7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7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39" grpId="0" autoUpdateAnimBg="0"/>
      <p:bldP spid="347140" grpId="0" autoUpdateAnimBg="0"/>
      <p:bldP spid="347141" grpId="0" autoUpdateAnimBg="0"/>
      <p:bldP spid="347143" grpId="0" autoUpdateAnimBg="0"/>
      <p:bldP spid="347144" grpId="0" autoUpdateAnimBg="0"/>
      <p:bldP spid="347145" grpId="0" autoUpdateAnimBg="0"/>
      <p:bldP spid="347146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>
            <a:extLst>
              <a:ext uri="{FF2B5EF4-FFF2-40B4-BE49-F238E27FC236}">
                <a16:creationId xmlns:a16="http://schemas.microsoft.com/office/drawing/2014/main" id="{C73846CA-8783-4BEF-A65A-21CE866AF1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Silbengelenk - ambisyllabisch</a:t>
            </a:r>
          </a:p>
        </p:txBody>
      </p:sp>
      <p:sp>
        <p:nvSpPr>
          <p:cNvPr id="348163" name="Rectangle 3">
            <a:extLst>
              <a:ext uri="{FF2B5EF4-FFF2-40B4-BE49-F238E27FC236}">
                <a16:creationId xmlns:a16="http://schemas.microsoft.com/office/drawing/2014/main" id="{1DC426B9-25FE-47EE-A222-CF50F283C4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/>
              <a:t>Ein Konsonant, der unmittelbar auf einen betonten ungespannten (kurzen) Vokal folgt, ist </a:t>
            </a:r>
            <a:r>
              <a:rPr lang="de-DE" altLang="de-DE">
                <a:solidFill>
                  <a:schemeClr val="accent2"/>
                </a:solidFill>
              </a:rPr>
              <a:t>ambisyllabisch</a:t>
            </a:r>
            <a:r>
              <a:rPr lang="de-DE" altLang="de-DE"/>
              <a:t>, wenn er ein zulässiger Anlaut oder Teil eines zulässigen Anlauts ist.</a:t>
            </a:r>
          </a:p>
          <a:p>
            <a:r>
              <a:rPr lang="de-DE" altLang="de-DE"/>
              <a:t>Ambisyllabische Konsonanten werden auch </a:t>
            </a:r>
            <a:r>
              <a:rPr lang="de-DE" altLang="de-DE">
                <a:solidFill>
                  <a:schemeClr val="accent2"/>
                </a:solidFill>
              </a:rPr>
              <a:t>Silbengelenke</a:t>
            </a:r>
            <a:r>
              <a:rPr lang="de-DE" altLang="de-DE"/>
              <a:t> genannt.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3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>
            <a:extLst>
              <a:ext uri="{FF2B5EF4-FFF2-40B4-BE49-F238E27FC236}">
                <a16:creationId xmlns:a16="http://schemas.microsoft.com/office/drawing/2014/main" id="{B4E6DB97-9864-4869-89B9-16483C1C94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Silbengelenk</a:t>
            </a:r>
          </a:p>
        </p:txBody>
      </p:sp>
      <p:grpSp>
        <p:nvGrpSpPr>
          <p:cNvPr id="350313" name="Group 105">
            <a:extLst>
              <a:ext uri="{FF2B5EF4-FFF2-40B4-BE49-F238E27FC236}">
                <a16:creationId xmlns:a16="http://schemas.microsoft.com/office/drawing/2014/main" id="{21B787C6-F6A7-49DC-B3A8-55F9DA70B20D}"/>
              </a:ext>
            </a:extLst>
          </p:cNvPr>
          <p:cNvGrpSpPr>
            <a:grpSpLocks/>
          </p:cNvGrpSpPr>
          <p:nvPr/>
        </p:nvGrpSpPr>
        <p:grpSpPr bwMode="auto">
          <a:xfrm>
            <a:off x="962025" y="4143375"/>
            <a:ext cx="3132138" cy="1281113"/>
            <a:chOff x="606" y="2610"/>
            <a:chExt cx="1973" cy="807"/>
          </a:xfrm>
        </p:grpSpPr>
        <p:sp>
          <p:nvSpPr>
            <p:cNvPr id="350211" name="Rectangle 3">
              <a:extLst>
                <a:ext uri="{FF2B5EF4-FFF2-40B4-BE49-F238E27FC236}">
                  <a16:creationId xmlns:a16="http://schemas.microsoft.com/office/drawing/2014/main" id="{69349C57-F18F-4CDC-B040-71B5BF38CC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6" y="3184"/>
              <a:ext cx="18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[ˈp</a:t>
              </a:r>
            </a:p>
          </p:txBody>
        </p:sp>
        <p:sp>
          <p:nvSpPr>
            <p:cNvPr id="350212" name="Rectangle 4">
              <a:extLst>
                <a:ext uri="{FF2B5EF4-FFF2-40B4-BE49-F238E27FC236}">
                  <a16:creationId xmlns:a16="http://schemas.microsoft.com/office/drawing/2014/main" id="{8EAA133F-2576-47C0-ADCA-ABAEDFDB4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0" y="3184"/>
              <a:ext cx="6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ɛ</a:t>
              </a:r>
            </a:p>
          </p:txBody>
        </p:sp>
        <p:sp>
          <p:nvSpPr>
            <p:cNvPr id="350213" name="Rectangle 5">
              <a:extLst>
                <a:ext uri="{FF2B5EF4-FFF2-40B4-BE49-F238E27FC236}">
                  <a16:creationId xmlns:a16="http://schemas.microsoft.com/office/drawing/2014/main" id="{E24BDD95-F5DB-4197-B8E8-48682E6FB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1" y="3184"/>
              <a:ext cx="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350215" name="Rectangle 7">
              <a:extLst>
                <a:ext uri="{FF2B5EF4-FFF2-40B4-BE49-F238E27FC236}">
                  <a16:creationId xmlns:a16="http://schemas.microsoft.com/office/drawing/2014/main" id="{8EAABEEC-FD82-43EA-95FF-71A75EFE90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9" y="261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50216" name="Line 8">
              <a:extLst>
                <a:ext uri="{FF2B5EF4-FFF2-40B4-BE49-F238E27FC236}">
                  <a16:creationId xmlns:a16="http://schemas.microsoft.com/office/drawing/2014/main" id="{7A35E403-1F26-45F2-826F-CFA9DCD126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7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28" name="Rectangle 20">
              <a:extLst>
                <a:ext uri="{FF2B5EF4-FFF2-40B4-BE49-F238E27FC236}">
                  <a16:creationId xmlns:a16="http://schemas.microsoft.com/office/drawing/2014/main" id="{7C750BFB-5FB6-433D-BD43-88FAE21F2B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5" y="261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50230" name="Rectangle 22">
              <a:extLst>
                <a:ext uri="{FF2B5EF4-FFF2-40B4-BE49-F238E27FC236}">
                  <a16:creationId xmlns:a16="http://schemas.microsoft.com/office/drawing/2014/main" id="{99C926C0-C03A-4ADE-B43E-CC5CC54515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1" y="2610"/>
              <a:ext cx="144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50231" name="Rectangle 23">
              <a:extLst>
                <a:ext uri="{FF2B5EF4-FFF2-40B4-BE49-F238E27FC236}">
                  <a16:creationId xmlns:a16="http://schemas.microsoft.com/office/drawing/2014/main" id="{BC44F49F-0671-4087-AECE-ABF9BFF034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1" y="261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50232" name="Line 24">
              <a:extLst>
                <a:ext uri="{FF2B5EF4-FFF2-40B4-BE49-F238E27FC236}">
                  <a16:creationId xmlns:a16="http://schemas.microsoft.com/office/drawing/2014/main" id="{E53E31B0-108D-43D6-8EFD-C5ABF39071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4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34" name="Rectangle 26">
              <a:extLst>
                <a:ext uri="{FF2B5EF4-FFF2-40B4-BE49-F238E27FC236}">
                  <a16:creationId xmlns:a16="http://schemas.microsoft.com/office/drawing/2014/main" id="{02E165FA-733A-4BF0-97DA-1EF4C32B2B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7" y="3184"/>
              <a:ext cx="5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350236" name="Line 28">
              <a:extLst>
                <a:ext uri="{FF2B5EF4-FFF2-40B4-BE49-F238E27FC236}">
                  <a16:creationId xmlns:a16="http://schemas.microsoft.com/office/drawing/2014/main" id="{809017A8-DC75-4376-BD8C-7C713AF9EC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3" y="2800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38" name="Line 30">
              <a:extLst>
                <a:ext uri="{FF2B5EF4-FFF2-40B4-BE49-F238E27FC236}">
                  <a16:creationId xmlns:a16="http://schemas.microsoft.com/office/drawing/2014/main" id="{382FB95A-EE28-4C90-83FD-65341D6E41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1" y="2816"/>
              <a:ext cx="0" cy="30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39" name="Rectangle 31">
              <a:extLst>
                <a:ext uri="{FF2B5EF4-FFF2-40B4-BE49-F238E27FC236}">
                  <a16:creationId xmlns:a16="http://schemas.microsoft.com/office/drawing/2014/main" id="{AE51E136-FAD0-4065-A4ED-F1BDCEAFBA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1" y="261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50240" name="Line 32">
              <a:extLst>
                <a:ext uri="{FF2B5EF4-FFF2-40B4-BE49-F238E27FC236}">
                  <a16:creationId xmlns:a16="http://schemas.microsoft.com/office/drawing/2014/main" id="{B8335E6C-A647-4787-91A4-C0DD665F2A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9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41" name="Rectangle 33">
              <a:extLst>
                <a:ext uri="{FF2B5EF4-FFF2-40B4-BE49-F238E27FC236}">
                  <a16:creationId xmlns:a16="http://schemas.microsoft.com/office/drawing/2014/main" id="{199D2869-47D7-4AAC-83E5-7527CDD0D9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8" y="3184"/>
              <a:ext cx="10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l]</a:t>
              </a:r>
            </a:p>
          </p:txBody>
        </p:sp>
        <p:sp>
          <p:nvSpPr>
            <p:cNvPr id="350247" name="Rectangle 39">
              <a:extLst>
                <a:ext uri="{FF2B5EF4-FFF2-40B4-BE49-F238E27FC236}">
                  <a16:creationId xmlns:a16="http://schemas.microsoft.com/office/drawing/2014/main" id="{0DDB7618-6899-4E9F-8EFB-6E41302E68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7" y="261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50248" name="Line 40">
              <a:extLst>
                <a:ext uri="{FF2B5EF4-FFF2-40B4-BE49-F238E27FC236}">
                  <a16:creationId xmlns:a16="http://schemas.microsoft.com/office/drawing/2014/main" id="{2870A01A-4E3C-41E2-AB73-D47B6070C1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5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49" name="Rectangle 41">
              <a:extLst>
                <a:ext uri="{FF2B5EF4-FFF2-40B4-BE49-F238E27FC236}">
                  <a16:creationId xmlns:a16="http://schemas.microsoft.com/office/drawing/2014/main" id="{1C8BC374-4A03-46B8-9E33-AC73D73546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4" y="3184"/>
              <a:ext cx="8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ə</a:t>
              </a:r>
            </a:p>
          </p:txBody>
        </p:sp>
      </p:grpSp>
      <p:grpSp>
        <p:nvGrpSpPr>
          <p:cNvPr id="350316" name="Group 108">
            <a:extLst>
              <a:ext uri="{FF2B5EF4-FFF2-40B4-BE49-F238E27FC236}">
                <a16:creationId xmlns:a16="http://schemas.microsoft.com/office/drawing/2014/main" id="{B4FC4DEB-CAFA-4B37-9E90-C58FBAD23768}"/>
              </a:ext>
            </a:extLst>
          </p:cNvPr>
          <p:cNvGrpSpPr>
            <a:grpSpLocks/>
          </p:cNvGrpSpPr>
          <p:nvPr/>
        </p:nvGrpSpPr>
        <p:grpSpPr bwMode="auto">
          <a:xfrm>
            <a:off x="2692400" y="1841500"/>
            <a:ext cx="1389063" cy="2349500"/>
            <a:chOff x="1696" y="1160"/>
            <a:chExt cx="875" cy="1480"/>
          </a:xfrm>
        </p:grpSpPr>
        <p:sp>
          <p:nvSpPr>
            <p:cNvPr id="350221" name="Text Box 13">
              <a:extLst>
                <a:ext uri="{FF2B5EF4-FFF2-40B4-BE49-F238E27FC236}">
                  <a16:creationId xmlns:a16="http://schemas.microsoft.com/office/drawing/2014/main" id="{0D554171-6C44-4476-9CB8-A7525E7971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4" y="2088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</a:t>
              </a:r>
            </a:p>
          </p:txBody>
        </p:sp>
        <p:sp>
          <p:nvSpPr>
            <p:cNvPr id="350222" name="Line 14">
              <a:extLst>
                <a:ext uri="{FF2B5EF4-FFF2-40B4-BE49-F238E27FC236}">
                  <a16:creationId xmlns:a16="http://schemas.microsoft.com/office/drawing/2014/main" id="{0E099D0B-1A28-4774-A16D-81708842F5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2" y="1392"/>
              <a:ext cx="88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33" name="Line 25">
              <a:extLst>
                <a:ext uri="{FF2B5EF4-FFF2-40B4-BE49-F238E27FC236}">
                  <a16:creationId xmlns:a16="http://schemas.microsoft.com/office/drawing/2014/main" id="{13BC8B73-4607-435B-886C-45BC1851CF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7" y="230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37" name="Line 29">
              <a:extLst>
                <a:ext uri="{FF2B5EF4-FFF2-40B4-BE49-F238E27FC236}">
                  <a16:creationId xmlns:a16="http://schemas.microsoft.com/office/drawing/2014/main" id="{EE933B65-8409-4A4A-BC7B-2C6F51DC59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1" y="2304"/>
              <a:ext cx="176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46" name="Text Box 38">
              <a:extLst>
                <a:ext uri="{FF2B5EF4-FFF2-40B4-BE49-F238E27FC236}">
                  <a16:creationId xmlns:a16="http://schemas.microsoft.com/office/drawing/2014/main" id="{25C56DBB-BEB7-4F5F-A897-3940A09932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6" y="2088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350250" name="Line 42">
              <a:extLst>
                <a:ext uri="{FF2B5EF4-FFF2-40B4-BE49-F238E27FC236}">
                  <a16:creationId xmlns:a16="http://schemas.microsoft.com/office/drawing/2014/main" id="{2A8FA4A1-F571-42A9-B7FA-5029019C56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1" y="230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51" name="Text Box 43">
              <a:extLst>
                <a:ext uri="{FF2B5EF4-FFF2-40B4-BE49-F238E27FC236}">
                  <a16:creationId xmlns:a16="http://schemas.microsoft.com/office/drawing/2014/main" id="{DA2D1AD6-3BBF-4ACE-863C-5E3D4BB971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46" y="2088"/>
              <a:ext cx="1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</a:t>
              </a:r>
            </a:p>
          </p:txBody>
        </p:sp>
        <p:grpSp>
          <p:nvGrpSpPr>
            <p:cNvPr id="350252" name="Group 44">
              <a:extLst>
                <a:ext uri="{FF2B5EF4-FFF2-40B4-BE49-F238E27FC236}">
                  <a16:creationId xmlns:a16="http://schemas.microsoft.com/office/drawing/2014/main" id="{DF1BBD87-83FF-4317-887B-B3AF85C8DD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92" y="1776"/>
              <a:ext cx="304" cy="336"/>
              <a:chOff x="1312" y="2304"/>
              <a:chExt cx="928" cy="464"/>
            </a:xfrm>
          </p:grpSpPr>
          <p:sp>
            <p:nvSpPr>
              <p:cNvPr id="350253" name="Line 45">
                <a:extLst>
                  <a:ext uri="{FF2B5EF4-FFF2-40B4-BE49-F238E27FC236}">
                    <a16:creationId xmlns:a16="http://schemas.microsoft.com/office/drawing/2014/main" id="{580F40B0-C042-4CC6-8B7B-75312DA8E6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50254" name="Line 46">
                <a:extLst>
                  <a:ext uri="{FF2B5EF4-FFF2-40B4-BE49-F238E27FC236}">
                    <a16:creationId xmlns:a16="http://schemas.microsoft.com/office/drawing/2014/main" id="{730FA634-ACFF-4155-BCA9-275FBC18BD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50255" name="Text Box 47">
              <a:extLst>
                <a:ext uri="{FF2B5EF4-FFF2-40B4-BE49-F238E27FC236}">
                  <a16:creationId xmlns:a16="http://schemas.microsoft.com/office/drawing/2014/main" id="{6F6030C9-9920-4984-98F0-2E625DFA87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8" y="1608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350256" name="Text Box 48">
              <a:extLst>
                <a:ext uri="{FF2B5EF4-FFF2-40B4-BE49-F238E27FC236}">
                  <a16:creationId xmlns:a16="http://schemas.microsoft.com/office/drawing/2014/main" id="{91515991-E1A5-4D60-8B53-E79ED4F11B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6" y="1160"/>
              <a:ext cx="116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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50257" name="Line 49">
              <a:extLst>
                <a:ext uri="{FF2B5EF4-FFF2-40B4-BE49-F238E27FC236}">
                  <a16:creationId xmlns:a16="http://schemas.microsoft.com/office/drawing/2014/main" id="{5385E4D8-3F96-47C6-A199-D3955DCCDB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60" y="1376"/>
              <a:ext cx="471" cy="7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50318" name="Group 110">
            <a:extLst>
              <a:ext uri="{FF2B5EF4-FFF2-40B4-BE49-F238E27FC236}">
                <a16:creationId xmlns:a16="http://schemas.microsoft.com/office/drawing/2014/main" id="{E7E20616-6DBA-4F41-BE93-3FD88D1745BA}"/>
              </a:ext>
            </a:extLst>
          </p:cNvPr>
          <p:cNvGrpSpPr>
            <a:grpSpLocks/>
          </p:cNvGrpSpPr>
          <p:nvPr/>
        </p:nvGrpSpPr>
        <p:grpSpPr bwMode="auto">
          <a:xfrm>
            <a:off x="1041400" y="1841500"/>
            <a:ext cx="1123950" cy="2273300"/>
            <a:chOff x="656" y="1160"/>
            <a:chExt cx="708" cy="1432"/>
          </a:xfrm>
        </p:grpSpPr>
        <p:sp>
          <p:nvSpPr>
            <p:cNvPr id="350244" name="Line 36">
              <a:extLst>
                <a:ext uri="{FF2B5EF4-FFF2-40B4-BE49-F238E27FC236}">
                  <a16:creationId xmlns:a16="http://schemas.microsoft.com/office/drawing/2014/main" id="{FC35110C-5D8E-40CC-BF7A-578B9543D9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36" y="1776"/>
              <a:ext cx="152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grpSp>
          <p:nvGrpSpPr>
            <p:cNvPr id="350317" name="Group 109">
              <a:extLst>
                <a:ext uri="{FF2B5EF4-FFF2-40B4-BE49-F238E27FC236}">
                  <a16:creationId xmlns:a16="http://schemas.microsoft.com/office/drawing/2014/main" id="{DBDAA7B8-AF59-445E-AE4B-F1CC1CF5E3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6" y="1160"/>
              <a:ext cx="708" cy="1432"/>
              <a:chOff x="656" y="1160"/>
              <a:chExt cx="708" cy="1432"/>
            </a:xfrm>
          </p:grpSpPr>
          <p:sp>
            <p:nvSpPr>
              <p:cNvPr id="350214" name="Text Box 6">
                <a:extLst>
                  <a:ext uri="{FF2B5EF4-FFF2-40B4-BE49-F238E27FC236}">
                    <a16:creationId xmlns:a16="http://schemas.microsoft.com/office/drawing/2014/main" id="{CEF06C92-0BCD-4A75-98C8-1654B95118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6" y="2088"/>
                <a:ext cx="10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350223" name="Text Box 15">
                <a:extLst>
                  <a:ext uri="{FF2B5EF4-FFF2-40B4-BE49-F238E27FC236}">
                    <a16:creationId xmlns:a16="http://schemas.microsoft.com/office/drawing/2014/main" id="{B15649DA-12BD-4853-BDE3-75A4CB5745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1160"/>
                <a:ext cx="116" cy="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</a:t>
                </a:r>
                <a:endPara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0224" name="Text Box 16">
                <a:extLst>
                  <a:ext uri="{FF2B5EF4-FFF2-40B4-BE49-F238E27FC236}">
                    <a16:creationId xmlns:a16="http://schemas.microsoft.com/office/drawing/2014/main" id="{40EE356E-3853-453E-B8A9-3D8975591D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" y="1608"/>
                <a:ext cx="11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R</a:t>
                </a:r>
              </a:p>
            </p:txBody>
          </p:sp>
          <p:sp>
            <p:nvSpPr>
              <p:cNvPr id="350225" name="Text Box 17">
                <a:extLst>
                  <a:ext uri="{FF2B5EF4-FFF2-40B4-BE49-F238E27FC236}">
                    <a16:creationId xmlns:a16="http://schemas.microsoft.com/office/drawing/2014/main" id="{D7606457-F413-4A99-B056-7DE10A3E99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90" y="2088"/>
                <a:ext cx="12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G</a:t>
                </a:r>
              </a:p>
            </p:txBody>
          </p:sp>
          <p:sp>
            <p:nvSpPr>
              <p:cNvPr id="350226" name="Line 18">
                <a:extLst>
                  <a:ext uri="{FF2B5EF4-FFF2-40B4-BE49-F238E27FC236}">
                    <a16:creationId xmlns:a16="http://schemas.microsoft.com/office/drawing/2014/main" id="{E5DDA81E-0594-4558-B167-011808F0FA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88" y="1376"/>
                <a:ext cx="471" cy="72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50229" name="Line 21">
                <a:extLst>
                  <a:ext uri="{FF2B5EF4-FFF2-40B4-BE49-F238E27FC236}">
                    <a16:creationId xmlns:a16="http://schemas.microsoft.com/office/drawing/2014/main" id="{CFA457A9-D226-43AB-AE6A-6FE520890F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4" y="2288"/>
                <a:ext cx="0" cy="30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50242" name="Line 34">
                <a:extLst>
                  <a:ext uri="{FF2B5EF4-FFF2-40B4-BE49-F238E27FC236}">
                    <a16:creationId xmlns:a16="http://schemas.microsoft.com/office/drawing/2014/main" id="{74D2DD30-6B2D-4380-A188-94CFF762D0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9" y="1372"/>
                <a:ext cx="137" cy="25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50296" name="Line 88">
                <a:extLst>
                  <a:ext uri="{FF2B5EF4-FFF2-40B4-BE49-F238E27FC236}">
                    <a16:creationId xmlns:a16="http://schemas.microsoft.com/office/drawing/2014/main" id="{5E3DA6A7-965C-4488-BF8A-F9FD3CC368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52" y="2300"/>
                <a:ext cx="7" cy="25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50319" name="Group 111">
            <a:extLst>
              <a:ext uri="{FF2B5EF4-FFF2-40B4-BE49-F238E27FC236}">
                <a16:creationId xmlns:a16="http://schemas.microsoft.com/office/drawing/2014/main" id="{A3EEAD61-527F-4C9C-8740-E37ACEE641DA}"/>
              </a:ext>
            </a:extLst>
          </p:cNvPr>
          <p:cNvGrpSpPr>
            <a:grpSpLocks/>
          </p:cNvGrpSpPr>
          <p:nvPr/>
        </p:nvGrpSpPr>
        <p:grpSpPr bwMode="auto">
          <a:xfrm>
            <a:off x="2044700" y="2819400"/>
            <a:ext cx="749300" cy="1371600"/>
            <a:chOff x="1288" y="1776"/>
            <a:chExt cx="472" cy="864"/>
          </a:xfrm>
        </p:grpSpPr>
        <p:grpSp>
          <p:nvGrpSpPr>
            <p:cNvPr id="350218" name="Group 10">
              <a:extLst>
                <a:ext uri="{FF2B5EF4-FFF2-40B4-BE49-F238E27FC236}">
                  <a16:creationId xmlns:a16="http://schemas.microsoft.com/office/drawing/2014/main" id="{1882AFD6-9D0C-446A-B809-FA911E30A8B6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1456" y="2304"/>
              <a:ext cx="304" cy="336"/>
              <a:chOff x="1312" y="2304"/>
              <a:chExt cx="928" cy="464"/>
            </a:xfrm>
          </p:grpSpPr>
          <p:sp>
            <p:nvSpPr>
              <p:cNvPr id="350219" name="Line 11">
                <a:extLst>
                  <a:ext uri="{FF2B5EF4-FFF2-40B4-BE49-F238E27FC236}">
                    <a16:creationId xmlns:a16="http://schemas.microsoft.com/office/drawing/2014/main" id="{FE2E4B06-4100-40AC-AFA6-4D768B505C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50220" name="Line 12">
                <a:extLst>
                  <a:ext uri="{FF2B5EF4-FFF2-40B4-BE49-F238E27FC236}">
                    <a16:creationId xmlns:a16="http://schemas.microsoft.com/office/drawing/2014/main" id="{A6F792D4-A7BC-4554-A42A-9A24418930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350245" name="Line 37">
              <a:extLst>
                <a:ext uri="{FF2B5EF4-FFF2-40B4-BE49-F238E27FC236}">
                  <a16:creationId xmlns:a16="http://schemas.microsoft.com/office/drawing/2014/main" id="{9EDC5460-0B7C-411F-840A-E68EE49262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8" y="1776"/>
              <a:ext cx="152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97" name="Text Box 89">
              <a:extLst>
                <a:ext uri="{FF2B5EF4-FFF2-40B4-BE49-F238E27FC236}">
                  <a16:creationId xmlns:a16="http://schemas.microsoft.com/office/drawing/2014/main" id="{5C9317BC-67E1-47D4-A79A-99B1BA7E17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8" y="2088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</a:t>
              </a:r>
            </a:p>
          </p:txBody>
        </p:sp>
      </p:grpSp>
      <p:grpSp>
        <p:nvGrpSpPr>
          <p:cNvPr id="350320" name="Group 112">
            <a:extLst>
              <a:ext uri="{FF2B5EF4-FFF2-40B4-BE49-F238E27FC236}">
                <a16:creationId xmlns:a16="http://schemas.microsoft.com/office/drawing/2014/main" id="{F0A925C4-20D5-4574-829B-E9EF34D18BF6}"/>
              </a:ext>
            </a:extLst>
          </p:cNvPr>
          <p:cNvGrpSpPr>
            <a:grpSpLocks/>
          </p:cNvGrpSpPr>
          <p:nvPr/>
        </p:nvGrpSpPr>
        <p:grpSpPr bwMode="auto">
          <a:xfrm>
            <a:off x="4775200" y="1816100"/>
            <a:ext cx="742950" cy="2324100"/>
            <a:chOff x="3008" y="1144"/>
            <a:chExt cx="468" cy="1464"/>
          </a:xfrm>
        </p:grpSpPr>
        <p:sp>
          <p:nvSpPr>
            <p:cNvPr id="350227" name="Line 19">
              <a:extLst>
                <a:ext uri="{FF2B5EF4-FFF2-40B4-BE49-F238E27FC236}">
                  <a16:creationId xmlns:a16="http://schemas.microsoft.com/office/drawing/2014/main" id="{16FA8CC2-D2B9-41D0-8001-FF37C34154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92" y="1852"/>
              <a:ext cx="7" cy="2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63" name="Text Box 55">
              <a:extLst>
                <a:ext uri="{FF2B5EF4-FFF2-40B4-BE49-F238E27FC236}">
                  <a16:creationId xmlns:a16="http://schemas.microsoft.com/office/drawing/2014/main" id="{3E56FB05-D04D-45D1-BE3A-61FA4EBAC7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1144"/>
              <a:ext cx="116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</a:t>
              </a:r>
              <a:endParaRPr lang="de-DE" altLang="de-DE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50264" name="Text Box 56">
              <a:extLst>
                <a:ext uri="{FF2B5EF4-FFF2-40B4-BE49-F238E27FC236}">
                  <a16:creationId xmlns:a16="http://schemas.microsoft.com/office/drawing/2014/main" id="{2C4D0754-85F1-46F7-AA23-98D620557D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1608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350265" name="Text Box 57">
              <a:extLst>
                <a:ext uri="{FF2B5EF4-FFF2-40B4-BE49-F238E27FC236}">
                  <a16:creationId xmlns:a16="http://schemas.microsoft.com/office/drawing/2014/main" id="{84C52629-F109-4DD9-81DC-4B9DBB343C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0" y="2088"/>
              <a:ext cx="1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G</a:t>
              </a:r>
            </a:p>
          </p:txBody>
        </p:sp>
        <p:sp>
          <p:nvSpPr>
            <p:cNvPr id="350267" name="Line 59">
              <a:extLst>
                <a:ext uri="{FF2B5EF4-FFF2-40B4-BE49-F238E27FC236}">
                  <a16:creationId xmlns:a16="http://schemas.microsoft.com/office/drawing/2014/main" id="{7F0BB77B-CD45-4ECB-8787-3105271807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2288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77" name="Line 69">
              <a:extLst>
                <a:ext uri="{FF2B5EF4-FFF2-40B4-BE49-F238E27FC236}">
                  <a16:creationId xmlns:a16="http://schemas.microsoft.com/office/drawing/2014/main" id="{B463DCB4-A441-435D-BCD5-28578943B5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7" y="1356"/>
              <a:ext cx="185" cy="2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89" name="Line 81">
              <a:extLst>
                <a:ext uri="{FF2B5EF4-FFF2-40B4-BE49-F238E27FC236}">
                  <a16:creationId xmlns:a16="http://schemas.microsoft.com/office/drawing/2014/main" id="{D69046F2-4FD4-44A9-BD93-AA9A67200C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56" y="1376"/>
              <a:ext cx="151" cy="7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91" name="Line 83">
              <a:extLst>
                <a:ext uri="{FF2B5EF4-FFF2-40B4-BE49-F238E27FC236}">
                  <a16:creationId xmlns:a16="http://schemas.microsoft.com/office/drawing/2014/main" id="{AC06BBF9-5923-4776-8C64-F2C67FF547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1" y="230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98" name="Text Box 90">
              <a:extLst>
                <a:ext uri="{FF2B5EF4-FFF2-40B4-BE49-F238E27FC236}">
                  <a16:creationId xmlns:a16="http://schemas.microsoft.com/office/drawing/2014/main" id="{4B6E4E6C-5E9D-4757-9D46-20F098B35F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8" y="2088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A</a:t>
              </a:r>
            </a:p>
          </p:txBody>
        </p:sp>
      </p:grpSp>
      <p:grpSp>
        <p:nvGrpSpPr>
          <p:cNvPr id="350314" name="Group 106">
            <a:extLst>
              <a:ext uri="{FF2B5EF4-FFF2-40B4-BE49-F238E27FC236}">
                <a16:creationId xmlns:a16="http://schemas.microsoft.com/office/drawing/2014/main" id="{70E6DFB9-4270-43D9-B1FB-93542958E7DC}"/>
              </a:ext>
            </a:extLst>
          </p:cNvPr>
          <p:cNvGrpSpPr>
            <a:grpSpLocks/>
          </p:cNvGrpSpPr>
          <p:nvPr/>
        </p:nvGrpSpPr>
        <p:grpSpPr bwMode="auto">
          <a:xfrm>
            <a:off x="4767263" y="4143375"/>
            <a:ext cx="3235325" cy="1281113"/>
            <a:chOff x="3003" y="2610"/>
            <a:chExt cx="2038" cy="807"/>
          </a:xfrm>
        </p:grpSpPr>
        <p:sp>
          <p:nvSpPr>
            <p:cNvPr id="350258" name="Rectangle 50">
              <a:extLst>
                <a:ext uri="{FF2B5EF4-FFF2-40B4-BE49-F238E27FC236}">
                  <a16:creationId xmlns:a16="http://schemas.microsoft.com/office/drawing/2014/main" id="{4B5AAD17-A508-4382-9558-7BA2A73CD7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3" y="3184"/>
              <a:ext cx="12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[r</a:t>
              </a:r>
            </a:p>
          </p:txBody>
        </p:sp>
        <p:sp>
          <p:nvSpPr>
            <p:cNvPr id="350259" name="Rectangle 51">
              <a:extLst>
                <a:ext uri="{FF2B5EF4-FFF2-40B4-BE49-F238E27FC236}">
                  <a16:creationId xmlns:a16="http://schemas.microsoft.com/office/drawing/2014/main" id="{5BB783B3-598E-443C-879C-B3AC362EFC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5" y="3184"/>
              <a:ext cx="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ʊ</a:t>
              </a:r>
            </a:p>
          </p:txBody>
        </p:sp>
        <p:sp>
          <p:nvSpPr>
            <p:cNvPr id="350260" name="Rectangle 52">
              <a:extLst>
                <a:ext uri="{FF2B5EF4-FFF2-40B4-BE49-F238E27FC236}">
                  <a16:creationId xmlns:a16="http://schemas.microsoft.com/office/drawing/2014/main" id="{27DBBBB0-E987-4CF9-8D74-8D1917FC48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1" y="3184"/>
              <a:ext cx="13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ˈb</a:t>
              </a:r>
            </a:p>
          </p:txBody>
        </p:sp>
        <p:sp>
          <p:nvSpPr>
            <p:cNvPr id="350266" name="Rectangle 58">
              <a:extLst>
                <a:ext uri="{FF2B5EF4-FFF2-40B4-BE49-F238E27FC236}">
                  <a16:creationId xmlns:a16="http://schemas.microsoft.com/office/drawing/2014/main" id="{5D7B4EE2-9075-41D4-914B-5941CE5819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3" y="261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50268" name="Rectangle 60">
              <a:extLst>
                <a:ext uri="{FF2B5EF4-FFF2-40B4-BE49-F238E27FC236}">
                  <a16:creationId xmlns:a16="http://schemas.microsoft.com/office/drawing/2014/main" id="{763C98CF-CCF1-4E1F-BB90-CA59290145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7" y="2610"/>
              <a:ext cx="144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50269" name="Rectangle 61">
              <a:extLst>
                <a:ext uri="{FF2B5EF4-FFF2-40B4-BE49-F238E27FC236}">
                  <a16:creationId xmlns:a16="http://schemas.microsoft.com/office/drawing/2014/main" id="{F5DC8D1B-C6B5-4701-B6E6-84846FF1CD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" y="261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50270" name="Line 62">
              <a:extLst>
                <a:ext uri="{FF2B5EF4-FFF2-40B4-BE49-F238E27FC236}">
                  <a16:creationId xmlns:a16="http://schemas.microsoft.com/office/drawing/2014/main" id="{58C3C06B-2C2F-4438-BF78-25F634B3C8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72" name="Line 64">
              <a:extLst>
                <a:ext uri="{FF2B5EF4-FFF2-40B4-BE49-F238E27FC236}">
                  <a16:creationId xmlns:a16="http://schemas.microsoft.com/office/drawing/2014/main" id="{393B28AE-9B38-4355-AF9A-363EA628DA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9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73" name="Line 65">
              <a:extLst>
                <a:ext uri="{FF2B5EF4-FFF2-40B4-BE49-F238E27FC236}">
                  <a16:creationId xmlns:a16="http://schemas.microsoft.com/office/drawing/2014/main" id="{E0EA741B-6114-42F5-B0F9-32F348DCA4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7" y="2800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74" name="Rectangle 66">
              <a:extLst>
                <a:ext uri="{FF2B5EF4-FFF2-40B4-BE49-F238E27FC236}">
                  <a16:creationId xmlns:a16="http://schemas.microsoft.com/office/drawing/2014/main" id="{14A9456C-5E2B-4DFD-B715-19D0BBC294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5" y="261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50275" name="Line 67">
              <a:extLst>
                <a:ext uri="{FF2B5EF4-FFF2-40B4-BE49-F238E27FC236}">
                  <a16:creationId xmlns:a16="http://schemas.microsoft.com/office/drawing/2014/main" id="{7A56224A-8FDB-42C5-BC82-E695D84CE2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3" y="2800"/>
              <a:ext cx="0" cy="30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76" name="Rectangle 68">
              <a:extLst>
                <a:ext uri="{FF2B5EF4-FFF2-40B4-BE49-F238E27FC236}">
                  <a16:creationId xmlns:a16="http://schemas.microsoft.com/office/drawing/2014/main" id="{AD77755F-5F47-42F8-957B-3C5FC03CD9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8" y="3184"/>
              <a:ext cx="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l</a:t>
              </a:r>
            </a:p>
          </p:txBody>
        </p:sp>
        <p:sp>
          <p:nvSpPr>
            <p:cNvPr id="350279" name="Rectangle 71">
              <a:extLst>
                <a:ext uri="{FF2B5EF4-FFF2-40B4-BE49-F238E27FC236}">
                  <a16:creationId xmlns:a16="http://schemas.microsoft.com/office/drawing/2014/main" id="{6B665701-7D23-4173-B35C-1330490492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9" y="261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50280" name="Line 72">
              <a:extLst>
                <a:ext uri="{FF2B5EF4-FFF2-40B4-BE49-F238E27FC236}">
                  <a16:creationId xmlns:a16="http://schemas.microsoft.com/office/drawing/2014/main" id="{1FDD3FDB-71BA-4171-9DD9-88270A8723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7" y="2800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281" name="Rectangle 73">
              <a:extLst>
                <a:ext uri="{FF2B5EF4-FFF2-40B4-BE49-F238E27FC236}">
                  <a16:creationId xmlns:a16="http://schemas.microsoft.com/office/drawing/2014/main" id="{A876E450-EF68-418E-9CC8-7497BAADE9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" y="3184"/>
              <a:ext cx="6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ɛ</a:t>
              </a:r>
            </a:p>
          </p:txBody>
        </p:sp>
        <p:sp>
          <p:nvSpPr>
            <p:cNvPr id="350300" name="Rectangle 92">
              <a:extLst>
                <a:ext uri="{FF2B5EF4-FFF2-40B4-BE49-F238E27FC236}">
                  <a16:creationId xmlns:a16="http://schemas.microsoft.com/office/drawing/2014/main" id="{9A2E784A-A851-4552-A135-B229F45E04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7" y="2610"/>
              <a:ext cx="96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50301" name="Line 93">
              <a:extLst>
                <a:ext uri="{FF2B5EF4-FFF2-40B4-BE49-F238E27FC236}">
                  <a16:creationId xmlns:a16="http://schemas.microsoft.com/office/drawing/2014/main" id="{9A38935D-DB74-4D51-B20A-D660DAC156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5" y="2816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50302" name="Rectangle 94">
              <a:extLst>
                <a:ext uri="{FF2B5EF4-FFF2-40B4-BE49-F238E27FC236}">
                  <a16:creationId xmlns:a16="http://schemas.microsoft.com/office/drawing/2014/main" id="{651A6AD2-C7AA-4777-BA05-8A170D5C88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1" y="3184"/>
              <a:ext cx="13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SILSophia IPA93" pitchFamily="2" charset="2"/>
                  <a:cs typeface="Times New Roman" panose="02020603050405020304" pitchFamily="18" charset="0"/>
                </a:rPr>
                <a:t>ə]</a:t>
              </a:r>
            </a:p>
          </p:txBody>
        </p:sp>
      </p:grpSp>
      <p:grpSp>
        <p:nvGrpSpPr>
          <p:cNvPr id="350323" name="Group 115">
            <a:extLst>
              <a:ext uri="{FF2B5EF4-FFF2-40B4-BE49-F238E27FC236}">
                <a16:creationId xmlns:a16="http://schemas.microsoft.com/office/drawing/2014/main" id="{E01C3702-3493-4952-A114-30889470BEAE}"/>
              </a:ext>
            </a:extLst>
          </p:cNvPr>
          <p:cNvGrpSpPr>
            <a:grpSpLocks/>
          </p:cNvGrpSpPr>
          <p:nvPr/>
        </p:nvGrpSpPr>
        <p:grpSpPr bwMode="auto">
          <a:xfrm>
            <a:off x="6438900" y="2844800"/>
            <a:ext cx="825500" cy="1320800"/>
            <a:chOff x="4056" y="1792"/>
            <a:chExt cx="520" cy="832"/>
          </a:xfrm>
        </p:grpSpPr>
        <p:sp>
          <p:nvSpPr>
            <p:cNvPr id="350261" name="Text Box 53">
              <a:extLst>
                <a:ext uri="{FF2B5EF4-FFF2-40B4-BE49-F238E27FC236}">
                  <a16:creationId xmlns:a16="http://schemas.microsoft.com/office/drawing/2014/main" id="{40F0A49D-DA17-4DAF-B325-0507DCA07A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2088"/>
              <a:ext cx="10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46038" rIns="0" bIns="46038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rPr>
                <a:t>K</a:t>
              </a:r>
            </a:p>
          </p:txBody>
        </p:sp>
        <p:sp>
          <p:nvSpPr>
            <p:cNvPr id="350286" name="Line 78">
              <a:extLst>
                <a:ext uri="{FF2B5EF4-FFF2-40B4-BE49-F238E27FC236}">
                  <a16:creationId xmlns:a16="http://schemas.microsoft.com/office/drawing/2014/main" id="{B0849AB4-DD97-4622-BD18-FB9F1A640E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6" y="1792"/>
              <a:ext cx="152" cy="3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grpSp>
          <p:nvGrpSpPr>
            <p:cNvPr id="350304" name="Group 96">
              <a:extLst>
                <a:ext uri="{FF2B5EF4-FFF2-40B4-BE49-F238E27FC236}">
                  <a16:creationId xmlns:a16="http://schemas.microsoft.com/office/drawing/2014/main" id="{D31093F7-B1AB-4F5E-88DA-C7CBF4918867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272" y="2288"/>
              <a:ext cx="304" cy="336"/>
              <a:chOff x="1312" y="2304"/>
              <a:chExt cx="928" cy="464"/>
            </a:xfrm>
          </p:grpSpPr>
          <p:sp>
            <p:nvSpPr>
              <p:cNvPr id="350305" name="Line 97">
                <a:extLst>
                  <a:ext uri="{FF2B5EF4-FFF2-40B4-BE49-F238E27FC236}">
                    <a16:creationId xmlns:a16="http://schemas.microsoft.com/office/drawing/2014/main" id="{EEC218FB-CE6D-4AEC-A135-BA510259CA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12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50306" name="Line 98">
                <a:extLst>
                  <a:ext uri="{FF2B5EF4-FFF2-40B4-BE49-F238E27FC236}">
                    <a16:creationId xmlns:a16="http://schemas.microsoft.com/office/drawing/2014/main" id="{627FEE7E-0F82-4187-AE22-E5EFE770D2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5" y="2304"/>
                <a:ext cx="465" cy="464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50325" name="Group 117">
            <a:extLst>
              <a:ext uri="{FF2B5EF4-FFF2-40B4-BE49-F238E27FC236}">
                <a16:creationId xmlns:a16="http://schemas.microsoft.com/office/drawing/2014/main" id="{18DCEF2B-3FDE-4359-8F1F-B411C3517E54}"/>
              </a:ext>
            </a:extLst>
          </p:cNvPr>
          <p:cNvGrpSpPr>
            <a:grpSpLocks/>
          </p:cNvGrpSpPr>
          <p:nvPr/>
        </p:nvGrpSpPr>
        <p:grpSpPr bwMode="auto">
          <a:xfrm>
            <a:off x="5740400" y="1816100"/>
            <a:ext cx="793750" cy="2324100"/>
            <a:chOff x="3616" y="1144"/>
            <a:chExt cx="500" cy="1464"/>
          </a:xfrm>
        </p:grpSpPr>
        <p:sp>
          <p:nvSpPr>
            <p:cNvPr id="350295" name="Line 87">
              <a:extLst>
                <a:ext uri="{FF2B5EF4-FFF2-40B4-BE49-F238E27FC236}">
                  <a16:creationId xmlns:a16="http://schemas.microsoft.com/office/drawing/2014/main" id="{82B3D00F-6B52-4ED9-9191-E873E08AE4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89" y="230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grpSp>
          <p:nvGrpSpPr>
            <p:cNvPr id="350321" name="Group 113">
              <a:extLst>
                <a:ext uri="{FF2B5EF4-FFF2-40B4-BE49-F238E27FC236}">
                  <a16:creationId xmlns:a16="http://schemas.microsoft.com/office/drawing/2014/main" id="{0B745EBA-2FD4-4BD6-8C20-F596A3AC31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16" y="1144"/>
              <a:ext cx="500" cy="1448"/>
              <a:chOff x="3616" y="1144"/>
              <a:chExt cx="500" cy="1448"/>
            </a:xfrm>
          </p:grpSpPr>
          <p:sp>
            <p:nvSpPr>
              <p:cNvPr id="350262" name="Line 54">
                <a:extLst>
                  <a:ext uri="{FF2B5EF4-FFF2-40B4-BE49-F238E27FC236}">
                    <a16:creationId xmlns:a16="http://schemas.microsoft.com/office/drawing/2014/main" id="{96C0B2BD-EE2E-4EDF-9062-4BA2F9B098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8" y="1376"/>
                <a:ext cx="88" cy="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50271" name="Line 63">
                <a:extLst>
                  <a:ext uri="{FF2B5EF4-FFF2-40B4-BE49-F238E27FC236}">
                    <a16:creationId xmlns:a16="http://schemas.microsoft.com/office/drawing/2014/main" id="{24E77BAE-5E99-4B46-93EB-8297B1EED2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9" y="2288"/>
                <a:ext cx="0" cy="30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50278" name="Text Box 70">
                <a:extLst>
                  <a:ext uri="{FF2B5EF4-FFF2-40B4-BE49-F238E27FC236}">
                    <a16:creationId xmlns:a16="http://schemas.microsoft.com/office/drawing/2014/main" id="{DC7E7CD5-D18D-462C-BB6B-95C09338F0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16" y="2088"/>
                <a:ext cx="10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350283" name="Text Box 75">
                <a:extLst>
                  <a:ext uri="{FF2B5EF4-FFF2-40B4-BE49-F238E27FC236}">
                    <a16:creationId xmlns:a16="http://schemas.microsoft.com/office/drawing/2014/main" id="{2C7E7E51-8CCD-40E2-8F2F-A55136575D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8" y="2088"/>
                <a:ext cx="12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G</a:t>
                </a:r>
              </a:p>
            </p:txBody>
          </p:sp>
          <p:sp>
            <p:nvSpPr>
              <p:cNvPr id="350285" name="Line 77">
                <a:extLst>
                  <a:ext uri="{FF2B5EF4-FFF2-40B4-BE49-F238E27FC236}">
                    <a16:creationId xmlns:a16="http://schemas.microsoft.com/office/drawing/2014/main" id="{617F4F6A-9DCA-408B-AC90-21887FF47A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04" y="1792"/>
                <a:ext cx="152" cy="32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50287" name="Text Box 79">
                <a:extLst>
                  <a:ext uri="{FF2B5EF4-FFF2-40B4-BE49-F238E27FC236}">
                    <a16:creationId xmlns:a16="http://schemas.microsoft.com/office/drawing/2014/main" id="{8D4B44BB-5476-44A6-BD44-A3E82DA69B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00" y="1608"/>
                <a:ext cx="11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R</a:t>
                </a:r>
              </a:p>
            </p:txBody>
          </p:sp>
          <p:sp>
            <p:nvSpPr>
              <p:cNvPr id="350288" name="Text Box 80">
                <a:extLst>
                  <a:ext uri="{FF2B5EF4-FFF2-40B4-BE49-F238E27FC236}">
                    <a16:creationId xmlns:a16="http://schemas.microsoft.com/office/drawing/2014/main" id="{6E8AF28F-47AC-4D01-852E-8F1695ABBC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8" y="1144"/>
                <a:ext cx="116" cy="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</a:t>
                </a:r>
                <a:endPara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0308" name="Line 100">
                <a:extLst>
                  <a:ext uri="{FF2B5EF4-FFF2-40B4-BE49-F238E27FC236}">
                    <a16:creationId xmlns:a16="http://schemas.microsoft.com/office/drawing/2014/main" id="{702E9F40-0267-4062-B19F-071383F6F4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64" y="1376"/>
                <a:ext cx="263" cy="70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  <p:grpSp>
        <p:nvGrpSpPr>
          <p:cNvPr id="350324" name="Group 116">
            <a:extLst>
              <a:ext uri="{FF2B5EF4-FFF2-40B4-BE49-F238E27FC236}">
                <a16:creationId xmlns:a16="http://schemas.microsoft.com/office/drawing/2014/main" id="{F0019D2C-D08B-41A6-BE94-55441B9225D0}"/>
              </a:ext>
            </a:extLst>
          </p:cNvPr>
          <p:cNvGrpSpPr>
            <a:grpSpLocks/>
          </p:cNvGrpSpPr>
          <p:nvPr/>
        </p:nvGrpSpPr>
        <p:grpSpPr bwMode="auto">
          <a:xfrm>
            <a:off x="7188200" y="1841500"/>
            <a:ext cx="733425" cy="2298700"/>
            <a:chOff x="4528" y="1160"/>
            <a:chExt cx="462" cy="1448"/>
          </a:xfrm>
        </p:grpSpPr>
        <p:sp>
          <p:nvSpPr>
            <p:cNvPr id="350299" name="Line 91">
              <a:extLst>
                <a:ext uri="{FF2B5EF4-FFF2-40B4-BE49-F238E27FC236}">
                  <a16:creationId xmlns:a16="http://schemas.microsoft.com/office/drawing/2014/main" id="{CD46632B-21C2-4F70-A78E-A288370942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7" y="2304"/>
              <a:ext cx="0" cy="3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grpSp>
          <p:nvGrpSpPr>
            <p:cNvPr id="350322" name="Group 114">
              <a:extLst>
                <a:ext uri="{FF2B5EF4-FFF2-40B4-BE49-F238E27FC236}">
                  <a16:creationId xmlns:a16="http://schemas.microsoft.com/office/drawing/2014/main" id="{E7DAA658-406D-4567-B39B-CB5503DDC8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28" y="1160"/>
              <a:ext cx="462" cy="1159"/>
              <a:chOff x="4528" y="1160"/>
              <a:chExt cx="462" cy="1159"/>
            </a:xfrm>
          </p:grpSpPr>
          <p:sp>
            <p:nvSpPr>
              <p:cNvPr id="350282" name="Line 74">
                <a:extLst>
                  <a:ext uri="{FF2B5EF4-FFF2-40B4-BE49-F238E27FC236}">
                    <a16:creationId xmlns:a16="http://schemas.microsoft.com/office/drawing/2014/main" id="{783594E2-263F-449D-8536-A76FF5006F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21" y="1792"/>
                <a:ext cx="0" cy="30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50303" name="Text Box 95">
                <a:extLst>
                  <a:ext uri="{FF2B5EF4-FFF2-40B4-BE49-F238E27FC236}">
                    <a16:creationId xmlns:a16="http://schemas.microsoft.com/office/drawing/2014/main" id="{C3B1FE2D-D1A3-4011-8A22-F23AFBD524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66" y="2088"/>
                <a:ext cx="12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G</a:t>
                </a:r>
              </a:p>
            </p:txBody>
          </p:sp>
          <p:sp>
            <p:nvSpPr>
              <p:cNvPr id="350307" name="Text Box 99">
                <a:extLst>
                  <a:ext uri="{FF2B5EF4-FFF2-40B4-BE49-F238E27FC236}">
                    <a16:creationId xmlns:a16="http://schemas.microsoft.com/office/drawing/2014/main" id="{47FD5E1A-D4D2-4A7A-882C-1D47E1F28D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28" y="2088"/>
                <a:ext cx="10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350309" name="Text Box 101">
                <a:extLst>
                  <a:ext uri="{FF2B5EF4-FFF2-40B4-BE49-F238E27FC236}">
                    <a16:creationId xmlns:a16="http://schemas.microsoft.com/office/drawing/2014/main" id="{D6ADCA66-73D8-41A1-9737-A080598F0A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64" y="1608"/>
                <a:ext cx="11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 sz="20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</a:rPr>
                  <a:t>R</a:t>
                </a:r>
              </a:p>
            </p:txBody>
          </p:sp>
          <p:sp>
            <p:nvSpPr>
              <p:cNvPr id="350310" name="Line 102">
                <a:extLst>
                  <a:ext uri="{FF2B5EF4-FFF2-40B4-BE49-F238E27FC236}">
                    <a16:creationId xmlns:a16="http://schemas.microsoft.com/office/drawing/2014/main" id="{AA6F26A4-FEBE-4DBB-9000-4C65AA8CC3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8" y="1392"/>
                <a:ext cx="88" cy="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350311" name="Text Box 103">
                <a:extLst>
                  <a:ext uri="{FF2B5EF4-FFF2-40B4-BE49-F238E27FC236}">
                    <a16:creationId xmlns:a16="http://schemas.microsoft.com/office/drawing/2014/main" id="{B14EE149-2E2B-433E-8A3F-B2AFAF6360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8" y="1160"/>
                <a:ext cx="116" cy="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Font typeface="Wingdings" panose="05000000000000000000" pitchFamily="2" charset="2"/>
                  <a:buNone/>
                </a:pPr>
                <a:r>
                  <a:rPr lang="de-DE" altLang="de-DE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</a:t>
                </a:r>
                <a:endParaRPr lang="de-DE" altLang="de-DE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0312" name="Line 104">
                <a:extLst>
                  <a:ext uri="{FF2B5EF4-FFF2-40B4-BE49-F238E27FC236}">
                    <a16:creationId xmlns:a16="http://schemas.microsoft.com/office/drawing/2014/main" id="{BC739CA0-54D3-48B3-9D2E-4B7EF56B88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576" y="1392"/>
                <a:ext cx="231" cy="70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46038" rIns="0" bIns="46038">
                <a:spAutoFit/>
              </a:bodyPr>
              <a:lstStyle/>
              <a:p>
                <a:endParaRPr lang="de-DE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0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0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0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50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5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50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>
            <a:extLst>
              <a:ext uri="{FF2B5EF4-FFF2-40B4-BE49-F238E27FC236}">
                <a16:creationId xmlns:a16="http://schemas.microsoft.com/office/drawing/2014/main" id="{45D03AA3-DE1E-466C-9805-2BE34EBE81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Sonoritätsverlauf: Andrew</a:t>
            </a:r>
          </a:p>
        </p:txBody>
      </p:sp>
      <p:graphicFrame>
        <p:nvGraphicFramePr>
          <p:cNvPr id="319658" name="Group 170">
            <a:extLst>
              <a:ext uri="{FF2B5EF4-FFF2-40B4-BE49-F238E27FC236}">
                <a16:creationId xmlns:a16="http://schemas.microsoft.com/office/drawing/2014/main" id="{FE943955-1A90-4B3F-AF36-3AA268DB1F5F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601360310"/>
              </p:ext>
            </p:extLst>
          </p:nvPr>
        </p:nvGraphicFramePr>
        <p:xfrm>
          <a:off x="1193800" y="1778000"/>
          <a:ext cx="7518400" cy="4572000"/>
        </p:xfrm>
        <a:graphic>
          <a:graphicData uri="http://schemas.openxmlformats.org/drawingml/2006/table">
            <a:tbl>
              <a:tblPr/>
              <a:tblGrid>
                <a:gridCol w="523875">
                  <a:extLst>
                    <a:ext uri="{9D8B030D-6E8A-4147-A177-3AD203B41FA5}">
                      <a16:colId xmlns:a16="http://schemas.microsoft.com/office/drawing/2014/main" val="3512934487"/>
                    </a:ext>
                  </a:extLst>
                </a:gridCol>
                <a:gridCol w="776288">
                  <a:extLst>
                    <a:ext uri="{9D8B030D-6E8A-4147-A177-3AD203B41FA5}">
                      <a16:colId xmlns:a16="http://schemas.microsoft.com/office/drawing/2014/main" val="247069914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647037167"/>
                    </a:ext>
                  </a:extLst>
                </a:gridCol>
                <a:gridCol w="776287">
                  <a:extLst>
                    <a:ext uri="{9D8B030D-6E8A-4147-A177-3AD203B41FA5}">
                      <a16:colId xmlns:a16="http://schemas.microsoft.com/office/drawing/2014/main" val="798755599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455563401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1652346400"/>
                    </a:ext>
                  </a:extLst>
                </a:gridCol>
                <a:gridCol w="776288">
                  <a:extLst>
                    <a:ext uri="{9D8B030D-6E8A-4147-A177-3AD203B41FA5}">
                      <a16:colId xmlns:a16="http://schemas.microsoft.com/office/drawing/2014/main" val="157619341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3780403380"/>
                    </a:ext>
                  </a:extLst>
                </a:gridCol>
                <a:gridCol w="776287">
                  <a:extLst>
                    <a:ext uri="{9D8B030D-6E8A-4147-A177-3AD203B41FA5}">
                      <a16:colId xmlns:a16="http://schemas.microsoft.com/office/drawing/2014/main" val="3428675003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23172380"/>
                    </a:ext>
                  </a:extLst>
                </a:gridCol>
              </a:tblGrid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Andrew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625097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10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1199271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9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8853763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8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0780261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372637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8552748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2067016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0321093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9982956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538384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179120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/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æ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n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d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r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u: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/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ILSophia IPA93" pitchFamily="2" charset="2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ILSophia IPA93" pitchFamily="2" charset="2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ILSophia IPA93" pitchFamily="2" charset="2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8071164"/>
                  </a:ext>
                </a:extLst>
              </a:tr>
            </a:tbl>
          </a:graphicData>
        </a:graphic>
      </p:graphicFrame>
      <p:grpSp>
        <p:nvGrpSpPr>
          <p:cNvPr id="319654" name="Group 166">
            <a:extLst>
              <a:ext uri="{FF2B5EF4-FFF2-40B4-BE49-F238E27FC236}">
                <a16:creationId xmlns:a16="http://schemas.microsoft.com/office/drawing/2014/main" id="{170517E4-A80C-4CAE-9F45-8C9CBC70FE1D}"/>
              </a:ext>
            </a:extLst>
          </p:cNvPr>
          <p:cNvGrpSpPr>
            <a:grpSpLocks/>
          </p:cNvGrpSpPr>
          <p:nvPr/>
        </p:nvGrpSpPr>
        <p:grpSpPr bwMode="auto">
          <a:xfrm>
            <a:off x="1930400" y="2184400"/>
            <a:ext cx="3378200" cy="3068638"/>
            <a:chOff x="1216" y="1376"/>
            <a:chExt cx="2128" cy="1933"/>
          </a:xfrm>
        </p:grpSpPr>
        <p:sp>
          <p:nvSpPr>
            <p:cNvPr id="319636" name="Text Box 148">
              <a:extLst>
                <a:ext uri="{FF2B5EF4-FFF2-40B4-BE49-F238E27FC236}">
                  <a16:creationId xmlns:a16="http://schemas.microsoft.com/office/drawing/2014/main" id="{F487793D-FFFC-4FA5-97ED-073C49D828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6" y="1376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9637" name="Text Box 149">
              <a:extLst>
                <a:ext uri="{FF2B5EF4-FFF2-40B4-BE49-F238E27FC236}">
                  <a16:creationId xmlns:a16="http://schemas.microsoft.com/office/drawing/2014/main" id="{55A4CABF-C7A6-43EE-BC1A-FA1D4062DC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2464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9638" name="Text Box 150">
              <a:extLst>
                <a:ext uri="{FF2B5EF4-FFF2-40B4-BE49-F238E27FC236}">
                  <a16:creationId xmlns:a16="http://schemas.microsoft.com/office/drawing/2014/main" id="{2BB5C5A3-0619-41B3-830C-12692C30C7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4" y="3136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9639" name="Text Box 151">
              <a:extLst>
                <a:ext uri="{FF2B5EF4-FFF2-40B4-BE49-F238E27FC236}">
                  <a16:creationId xmlns:a16="http://schemas.microsoft.com/office/drawing/2014/main" id="{115B7DCD-7233-422E-A087-A5CFF188D1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0" y="2240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9640" name="Text Box 152">
              <a:extLst>
                <a:ext uri="{FF2B5EF4-FFF2-40B4-BE49-F238E27FC236}">
                  <a16:creationId xmlns:a16="http://schemas.microsoft.com/office/drawing/2014/main" id="{D3AFDCA6-F94D-4092-9599-11BC1E0009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4" y="1808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9641" name="Line 153">
              <a:extLst>
                <a:ext uri="{FF2B5EF4-FFF2-40B4-BE49-F238E27FC236}">
                  <a16:creationId xmlns:a16="http://schemas.microsoft.com/office/drawing/2014/main" id="{AFC0D880-2CA0-4741-B817-68975815C8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296" y="1504"/>
              <a:ext cx="480" cy="9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19642" name="Line 154">
              <a:extLst>
                <a:ext uri="{FF2B5EF4-FFF2-40B4-BE49-F238E27FC236}">
                  <a16:creationId xmlns:a16="http://schemas.microsoft.com/office/drawing/2014/main" id="{F11D2938-53EC-42D0-894A-232CD8F80E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2608"/>
              <a:ext cx="432" cy="56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19643" name="Line 155">
              <a:extLst>
                <a:ext uri="{FF2B5EF4-FFF2-40B4-BE49-F238E27FC236}">
                  <a16:creationId xmlns:a16="http://schemas.microsoft.com/office/drawing/2014/main" id="{8F249A1D-62C3-4E68-AB97-3ECD6524C9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6" y="2384"/>
              <a:ext cx="432" cy="78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19644" name="Line 156">
              <a:extLst>
                <a:ext uri="{FF2B5EF4-FFF2-40B4-BE49-F238E27FC236}">
                  <a16:creationId xmlns:a16="http://schemas.microsoft.com/office/drawing/2014/main" id="{AAB8BF6C-40A5-4D37-9064-63F30A783A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2" y="1952"/>
              <a:ext cx="384" cy="32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19655" name="Oval 167">
            <a:extLst>
              <a:ext uri="{FF2B5EF4-FFF2-40B4-BE49-F238E27FC236}">
                <a16:creationId xmlns:a16="http://schemas.microsoft.com/office/drawing/2014/main" id="{0EADDE5F-64E1-4E5F-ADF9-183ACD956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400" y="21082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19656" name="Oval 168">
            <a:extLst>
              <a:ext uri="{FF2B5EF4-FFF2-40B4-BE49-F238E27FC236}">
                <a16:creationId xmlns:a16="http://schemas.microsoft.com/office/drawing/2014/main" id="{6089382B-8D1A-46D2-ADF5-6F9D44CAE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7940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19657" name="Oval 169">
            <a:extLst>
              <a:ext uri="{FF2B5EF4-FFF2-40B4-BE49-F238E27FC236}">
                <a16:creationId xmlns:a16="http://schemas.microsoft.com/office/drawing/2014/main" id="{CCDA44F9-D4F3-4587-B722-03EE668B5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4902200"/>
            <a:ext cx="431800" cy="431800"/>
          </a:xfrm>
          <a:prstGeom prst="ellipse">
            <a:avLst/>
          </a:prstGeom>
          <a:noFill/>
          <a:ln w="38100">
            <a:solidFill>
              <a:srgbClr val="00CC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19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19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319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319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319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319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>
            <a:extLst>
              <a:ext uri="{FF2B5EF4-FFF2-40B4-BE49-F238E27FC236}">
                <a16:creationId xmlns:a16="http://schemas.microsoft.com/office/drawing/2014/main" id="{B14F48FD-3C27-4317-9497-CC44E55F9E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Sonoritätsverlauf: lilt vs. little</a:t>
            </a:r>
          </a:p>
        </p:txBody>
      </p:sp>
      <p:graphicFrame>
        <p:nvGraphicFramePr>
          <p:cNvPr id="321698" name="Group 162">
            <a:extLst>
              <a:ext uri="{FF2B5EF4-FFF2-40B4-BE49-F238E27FC236}">
                <a16:creationId xmlns:a16="http://schemas.microsoft.com/office/drawing/2014/main" id="{CC9DE62E-788A-47DB-AF19-F06C2F3A0F5B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346467889"/>
              </p:ext>
            </p:extLst>
          </p:nvPr>
        </p:nvGraphicFramePr>
        <p:xfrm>
          <a:off x="1193800" y="1778000"/>
          <a:ext cx="7518400" cy="4572000"/>
        </p:xfrm>
        <a:graphic>
          <a:graphicData uri="http://schemas.openxmlformats.org/drawingml/2006/table">
            <a:tbl>
              <a:tblPr/>
              <a:tblGrid>
                <a:gridCol w="523875">
                  <a:extLst>
                    <a:ext uri="{9D8B030D-6E8A-4147-A177-3AD203B41FA5}">
                      <a16:colId xmlns:a16="http://schemas.microsoft.com/office/drawing/2014/main" val="177424443"/>
                    </a:ext>
                  </a:extLst>
                </a:gridCol>
                <a:gridCol w="776288">
                  <a:extLst>
                    <a:ext uri="{9D8B030D-6E8A-4147-A177-3AD203B41FA5}">
                      <a16:colId xmlns:a16="http://schemas.microsoft.com/office/drawing/2014/main" val="3126411032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26388897"/>
                    </a:ext>
                  </a:extLst>
                </a:gridCol>
                <a:gridCol w="776287">
                  <a:extLst>
                    <a:ext uri="{9D8B030D-6E8A-4147-A177-3AD203B41FA5}">
                      <a16:colId xmlns:a16="http://schemas.microsoft.com/office/drawing/2014/main" val="827726361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4270264186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1133830345"/>
                    </a:ext>
                  </a:extLst>
                </a:gridCol>
                <a:gridCol w="776288">
                  <a:extLst>
                    <a:ext uri="{9D8B030D-6E8A-4147-A177-3AD203B41FA5}">
                      <a16:colId xmlns:a16="http://schemas.microsoft.com/office/drawing/2014/main" val="3367387245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4259854012"/>
                    </a:ext>
                  </a:extLst>
                </a:gridCol>
                <a:gridCol w="776287">
                  <a:extLst>
                    <a:ext uri="{9D8B030D-6E8A-4147-A177-3AD203B41FA5}">
                      <a16:colId xmlns:a16="http://schemas.microsoft.com/office/drawing/2014/main" val="1963441101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767320171"/>
                    </a:ext>
                  </a:extLst>
                </a:gridCol>
              </a:tblGrid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lilt vs. little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999519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10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0730757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9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6363728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8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1628064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159334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610638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0593516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1158598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7173656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9175532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8628627"/>
                  </a:ext>
                </a:extLst>
              </a:tr>
              <a:tr h="249321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l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ɪ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l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t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ILSophia IPA93" pitchFamily="2" charset="2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l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ɪ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t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l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1487111"/>
                  </a:ext>
                </a:extLst>
              </a:tr>
            </a:tbl>
          </a:graphicData>
        </a:graphic>
      </p:graphicFrame>
      <p:grpSp>
        <p:nvGrpSpPr>
          <p:cNvPr id="321692" name="Group 156">
            <a:extLst>
              <a:ext uri="{FF2B5EF4-FFF2-40B4-BE49-F238E27FC236}">
                <a16:creationId xmlns:a16="http://schemas.microsoft.com/office/drawing/2014/main" id="{1CD98324-234D-4682-B1F6-262FCB78CA7A}"/>
              </a:ext>
            </a:extLst>
          </p:cNvPr>
          <p:cNvGrpSpPr>
            <a:grpSpLocks/>
          </p:cNvGrpSpPr>
          <p:nvPr/>
        </p:nvGrpSpPr>
        <p:grpSpPr bwMode="auto">
          <a:xfrm>
            <a:off x="1955800" y="2870200"/>
            <a:ext cx="2616200" cy="2713038"/>
            <a:chOff x="1232" y="1808"/>
            <a:chExt cx="1648" cy="1709"/>
          </a:xfrm>
        </p:grpSpPr>
        <p:sp>
          <p:nvSpPr>
            <p:cNvPr id="321676" name="Text Box 140">
              <a:extLst>
                <a:ext uri="{FF2B5EF4-FFF2-40B4-BE49-F238E27FC236}">
                  <a16:creationId xmlns:a16="http://schemas.microsoft.com/office/drawing/2014/main" id="{E84A91A6-7BAA-4A17-B355-5955787652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2" y="2256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1677" name="Text Box 141">
              <a:extLst>
                <a:ext uri="{FF2B5EF4-FFF2-40B4-BE49-F238E27FC236}">
                  <a16:creationId xmlns:a16="http://schemas.microsoft.com/office/drawing/2014/main" id="{922D4317-93D4-4191-8977-B75FCED768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0" y="1808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1678" name="Text Box 142">
              <a:extLst>
                <a:ext uri="{FF2B5EF4-FFF2-40B4-BE49-F238E27FC236}">
                  <a16:creationId xmlns:a16="http://schemas.microsoft.com/office/drawing/2014/main" id="{0064DB46-1F04-4416-AC3D-21E0DBF532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2" y="2272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1679" name="Text Box 143">
              <a:extLst>
                <a:ext uri="{FF2B5EF4-FFF2-40B4-BE49-F238E27FC236}">
                  <a16:creationId xmlns:a16="http://schemas.microsoft.com/office/drawing/2014/main" id="{9DFC8A2A-C276-49DC-A3B6-8EFB2EEA0C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0" y="3344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1681" name="Line 145">
              <a:extLst>
                <a:ext uri="{FF2B5EF4-FFF2-40B4-BE49-F238E27FC236}">
                  <a16:creationId xmlns:a16="http://schemas.microsoft.com/office/drawing/2014/main" id="{4E87241D-3EE0-4701-9E4C-40682AB073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44" y="1936"/>
              <a:ext cx="432" cy="33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1682" name="Line 146">
              <a:extLst>
                <a:ext uri="{FF2B5EF4-FFF2-40B4-BE49-F238E27FC236}">
                  <a16:creationId xmlns:a16="http://schemas.microsoft.com/office/drawing/2014/main" id="{C7584147-A82E-4EDE-B3BA-E56B7F93E9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6" y="1936"/>
              <a:ext cx="384" cy="35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1683" name="Line 147">
              <a:extLst>
                <a:ext uri="{FF2B5EF4-FFF2-40B4-BE49-F238E27FC236}">
                  <a16:creationId xmlns:a16="http://schemas.microsoft.com/office/drawing/2014/main" id="{288A037B-B0F3-4506-B57F-6D235CBD8C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88" y="2416"/>
              <a:ext cx="496" cy="96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grpSp>
        <p:nvGrpSpPr>
          <p:cNvPr id="321693" name="Group 157">
            <a:extLst>
              <a:ext uri="{FF2B5EF4-FFF2-40B4-BE49-F238E27FC236}">
                <a16:creationId xmlns:a16="http://schemas.microsoft.com/office/drawing/2014/main" id="{19DB46DA-BF99-4AAD-A8E3-981374BE88F2}"/>
              </a:ext>
            </a:extLst>
          </p:cNvPr>
          <p:cNvGrpSpPr>
            <a:grpSpLocks/>
          </p:cNvGrpSpPr>
          <p:nvPr/>
        </p:nvGrpSpPr>
        <p:grpSpPr bwMode="auto">
          <a:xfrm>
            <a:off x="5892800" y="2870200"/>
            <a:ext cx="2565400" cy="2713038"/>
            <a:chOff x="3712" y="1808"/>
            <a:chExt cx="1616" cy="1709"/>
          </a:xfrm>
        </p:grpSpPr>
        <p:sp>
          <p:nvSpPr>
            <p:cNvPr id="321680" name="Text Box 144">
              <a:extLst>
                <a:ext uri="{FF2B5EF4-FFF2-40B4-BE49-F238E27FC236}">
                  <a16:creationId xmlns:a16="http://schemas.microsoft.com/office/drawing/2014/main" id="{7E19124D-AFFD-4083-A5A9-C9ACE6FF50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2" y="2240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1684" name="Line 148">
              <a:extLst>
                <a:ext uri="{FF2B5EF4-FFF2-40B4-BE49-F238E27FC236}">
                  <a16:creationId xmlns:a16="http://schemas.microsoft.com/office/drawing/2014/main" id="{D25F1C18-514C-491D-B76C-786D73B657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84" y="2400"/>
              <a:ext cx="416" cy="97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1685" name="Text Box 149">
              <a:extLst>
                <a:ext uri="{FF2B5EF4-FFF2-40B4-BE49-F238E27FC236}">
                  <a16:creationId xmlns:a16="http://schemas.microsoft.com/office/drawing/2014/main" id="{0CBE5F2C-EA6B-4979-9EDD-514DD53577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68" y="2256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1686" name="Text Box 150">
              <a:extLst>
                <a:ext uri="{FF2B5EF4-FFF2-40B4-BE49-F238E27FC236}">
                  <a16:creationId xmlns:a16="http://schemas.microsoft.com/office/drawing/2014/main" id="{7AAB8590-7404-4B53-BCC6-137F52DF4E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1808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1687" name="Text Box 151">
              <a:extLst>
                <a:ext uri="{FF2B5EF4-FFF2-40B4-BE49-F238E27FC236}">
                  <a16:creationId xmlns:a16="http://schemas.microsoft.com/office/drawing/2014/main" id="{D82A47EA-B3E2-4781-983F-CD88B355AF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2" y="3344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1688" name="Line 152">
              <a:extLst>
                <a:ext uri="{FF2B5EF4-FFF2-40B4-BE49-F238E27FC236}">
                  <a16:creationId xmlns:a16="http://schemas.microsoft.com/office/drawing/2014/main" id="{F2095F97-0BE6-47CD-8D3A-EB41796BF1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08" y="1936"/>
              <a:ext cx="384" cy="35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1689" name="Line 153">
              <a:extLst>
                <a:ext uri="{FF2B5EF4-FFF2-40B4-BE49-F238E27FC236}">
                  <a16:creationId xmlns:a16="http://schemas.microsoft.com/office/drawing/2014/main" id="{C5655464-E614-4663-A57C-A0E6115654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2" y="1952"/>
              <a:ext cx="448" cy="142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21694" name="Oval 158">
            <a:extLst>
              <a:ext uri="{FF2B5EF4-FFF2-40B4-BE49-F238E27FC236}">
                <a16:creationId xmlns:a16="http://schemas.microsoft.com/office/drawing/2014/main" id="{5F482342-3BBC-4687-8922-1C5815993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400" y="27940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21695" name="Oval 159">
            <a:extLst>
              <a:ext uri="{FF2B5EF4-FFF2-40B4-BE49-F238E27FC236}">
                <a16:creationId xmlns:a16="http://schemas.microsoft.com/office/drawing/2014/main" id="{5BAF198C-1CBE-4759-8486-03F3F144F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800" y="27940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21696" name="Oval 160">
            <a:extLst>
              <a:ext uri="{FF2B5EF4-FFF2-40B4-BE49-F238E27FC236}">
                <a16:creationId xmlns:a16="http://schemas.microsoft.com/office/drawing/2014/main" id="{3F3E00FA-FAAC-404E-A1F7-3454E2E008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2600" y="35052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21697" name="Oval 161">
            <a:extLst>
              <a:ext uri="{FF2B5EF4-FFF2-40B4-BE49-F238E27FC236}">
                <a16:creationId xmlns:a16="http://schemas.microsoft.com/office/drawing/2014/main" id="{0B2ED263-3520-408B-89B2-83C6EDA3A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5232400"/>
            <a:ext cx="431800" cy="431800"/>
          </a:xfrm>
          <a:prstGeom prst="ellipse">
            <a:avLst/>
          </a:prstGeom>
          <a:noFill/>
          <a:ln w="38100">
            <a:solidFill>
              <a:srgbClr val="00CC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321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321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21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321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321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321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321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321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>
            <a:extLst>
              <a:ext uri="{FF2B5EF4-FFF2-40B4-BE49-F238E27FC236}">
                <a16:creationId xmlns:a16="http://schemas.microsoft.com/office/drawing/2014/main" id="{DF05C1A8-49E0-475E-A3FF-FF0063453C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Sonoritätsverlauf: optimality</a:t>
            </a:r>
          </a:p>
        </p:txBody>
      </p:sp>
      <p:graphicFrame>
        <p:nvGraphicFramePr>
          <p:cNvPr id="322772" name="Group 212">
            <a:extLst>
              <a:ext uri="{FF2B5EF4-FFF2-40B4-BE49-F238E27FC236}">
                <a16:creationId xmlns:a16="http://schemas.microsoft.com/office/drawing/2014/main" id="{FF966C8A-4FC1-4D96-AA11-2F58083F0460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043796624"/>
              </p:ext>
            </p:extLst>
          </p:nvPr>
        </p:nvGraphicFramePr>
        <p:xfrm>
          <a:off x="863600" y="1778000"/>
          <a:ext cx="7950200" cy="4572000"/>
        </p:xfrm>
        <a:graphic>
          <a:graphicData uri="http://schemas.openxmlformats.org/drawingml/2006/table">
            <a:tbl>
              <a:tblPr/>
              <a:tblGrid>
                <a:gridCol w="517525">
                  <a:extLst>
                    <a:ext uri="{9D8B030D-6E8A-4147-A177-3AD203B41FA5}">
                      <a16:colId xmlns:a16="http://schemas.microsoft.com/office/drawing/2014/main" val="3057148511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3421269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16372140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338099733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240277822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1733136321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1573093931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val="1949005169"/>
                    </a:ext>
                  </a:extLst>
                </a:gridCol>
                <a:gridCol w="768350">
                  <a:extLst>
                    <a:ext uri="{9D8B030D-6E8A-4147-A177-3AD203B41FA5}">
                      <a16:colId xmlns:a16="http://schemas.microsoft.com/office/drawing/2014/main" val="678530419"/>
                    </a:ext>
                  </a:extLst>
                </a:gridCol>
                <a:gridCol w="768350">
                  <a:extLst>
                    <a:ext uri="{9D8B030D-6E8A-4147-A177-3AD203B41FA5}">
                      <a16:colId xmlns:a16="http://schemas.microsoft.com/office/drawing/2014/main" val="800663182"/>
                    </a:ext>
                  </a:extLst>
                </a:gridCol>
                <a:gridCol w="768350">
                  <a:extLst>
                    <a:ext uri="{9D8B030D-6E8A-4147-A177-3AD203B41FA5}">
                      <a16:colId xmlns:a16="http://schemas.microsoft.com/office/drawing/2014/main" val="2687131199"/>
                    </a:ext>
                  </a:extLst>
                </a:gridCol>
              </a:tblGrid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10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optimality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434387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10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349308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9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492803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8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122431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584278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0412940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727698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118306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396621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6212232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5791367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Ɔ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p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t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ɪ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m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æ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l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ɪ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t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ɪ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9124669"/>
                  </a:ext>
                </a:extLst>
              </a:tr>
            </a:tbl>
          </a:graphicData>
        </a:graphic>
      </p:graphicFrame>
      <p:grpSp>
        <p:nvGrpSpPr>
          <p:cNvPr id="322762" name="Group 202">
            <a:extLst>
              <a:ext uri="{FF2B5EF4-FFF2-40B4-BE49-F238E27FC236}">
                <a16:creationId xmlns:a16="http://schemas.microsoft.com/office/drawing/2014/main" id="{292CD473-7183-495A-A9DD-BF490CCD5DDE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2184400"/>
            <a:ext cx="6908800" cy="3424238"/>
            <a:chOff x="1008" y="1376"/>
            <a:chExt cx="4352" cy="2157"/>
          </a:xfrm>
        </p:grpSpPr>
        <p:sp>
          <p:nvSpPr>
            <p:cNvPr id="322700" name="Text Box 140">
              <a:extLst>
                <a:ext uri="{FF2B5EF4-FFF2-40B4-BE49-F238E27FC236}">
                  <a16:creationId xmlns:a16="http://schemas.microsoft.com/office/drawing/2014/main" id="{9A0A45FC-4C23-4D2D-AA13-00F14DAA23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1584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2701" name="Text Box 141">
              <a:extLst>
                <a:ext uri="{FF2B5EF4-FFF2-40B4-BE49-F238E27FC236}">
                  <a16:creationId xmlns:a16="http://schemas.microsoft.com/office/drawing/2014/main" id="{C3470C20-0E36-42C1-BE75-E5E0D98CA2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0" y="3344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2702" name="Text Box 142">
              <a:extLst>
                <a:ext uri="{FF2B5EF4-FFF2-40B4-BE49-F238E27FC236}">
                  <a16:creationId xmlns:a16="http://schemas.microsoft.com/office/drawing/2014/main" id="{4299733F-ACAA-406E-AD50-85E32BDB83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3344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2703" name="Text Box 143">
              <a:extLst>
                <a:ext uri="{FF2B5EF4-FFF2-40B4-BE49-F238E27FC236}">
                  <a16:creationId xmlns:a16="http://schemas.microsoft.com/office/drawing/2014/main" id="{D97F6D1E-05D9-4235-85CD-E1E73D666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6" y="1808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2704" name="Text Box 144">
              <a:extLst>
                <a:ext uri="{FF2B5EF4-FFF2-40B4-BE49-F238E27FC236}">
                  <a16:creationId xmlns:a16="http://schemas.microsoft.com/office/drawing/2014/main" id="{657A04E5-C4A7-40DA-A5D0-57EB8B5A00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2480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2705" name="Line 145">
              <a:extLst>
                <a:ext uri="{FF2B5EF4-FFF2-40B4-BE49-F238E27FC236}">
                  <a16:creationId xmlns:a16="http://schemas.microsoft.com/office/drawing/2014/main" id="{32D099EC-51C5-42D6-9567-4F3D1936C1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104" y="1744"/>
              <a:ext cx="448" cy="163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2706" name="Line 146">
              <a:extLst>
                <a:ext uri="{FF2B5EF4-FFF2-40B4-BE49-F238E27FC236}">
                  <a16:creationId xmlns:a16="http://schemas.microsoft.com/office/drawing/2014/main" id="{1753C357-67AE-4DEB-815E-B140071F34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64" y="1952"/>
              <a:ext cx="384" cy="144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2707" name="Line 147">
              <a:extLst>
                <a:ext uri="{FF2B5EF4-FFF2-40B4-BE49-F238E27FC236}">
                  <a16:creationId xmlns:a16="http://schemas.microsoft.com/office/drawing/2014/main" id="{26D7E58D-7F7B-47D5-BA05-D526BDBBD6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528" y="1936"/>
              <a:ext cx="384" cy="5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2708" name="Line 148">
              <a:extLst>
                <a:ext uri="{FF2B5EF4-FFF2-40B4-BE49-F238E27FC236}">
                  <a16:creationId xmlns:a16="http://schemas.microsoft.com/office/drawing/2014/main" id="{FCD18A35-B154-4167-AA9B-DF4E2971B9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72" y="1936"/>
              <a:ext cx="400" cy="57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2709" name="Text Box 149">
              <a:extLst>
                <a:ext uri="{FF2B5EF4-FFF2-40B4-BE49-F238E27FC236}">
                  <a16:creationId xmlns:a16="http://schemas.microsoft.com/office/drawing/2014/main" id="{B1974DDE-62E5-441D-BC50-910E77447F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0" y="1808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2710" name="Text Box 150">
              <a:extLst>
                <a:ext uri="{FF2B5EF4-FFF2-40B4-BE49-F238E27FC236}">
                  <a16:creationId xmlns:a16="http://schemas.microsoft.com/office/drawing/2014/main" id="{640678C7-A508-47F8-A26F-0E9477ED1B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8" y="1376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2711" name="Text Box 151">
              <a:extLst>
                <a:ext uri="{FF2B5EF4-FFF2-40B4-BE49-F238E27FC236}">
                  <a16:creationId xmlns:a16="http://schemas.microsoft.com/office/drawing/2014/main" id="{44F06554-E424-430B-B66E-5A6C78AEC0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76" y="2480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2712" name="Line 152">
              <a:extLst>
                <a:ext uri="{FF2B5EF4-FFF2-40B4-BE49-F238E27FC236}">
                  <a16:creationId xmlns:a16="http://schemas.microsoft.com/office/drawing/2014/main" id="{BE3314E8-E3EF-46C4-AC61-7E3F975D8D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1520"/>
              <a:ext cx="400" cy="9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2713" name="Line 153">
              <a:extLst>
                <a:ext uri="{FF2B5EF4-FFF2-40B4-BE49-F238E27FC236}">
                  <a16:creationId xmlns:a16="http://schemas.microsoft.com/office/drawing/2014/main" id="{91190507-DB3D-47C4-9CAC-2E5A1F5DC8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936"/>
              <a:ext cx="464" cy="145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2754" name="Text Box 194">
              <a:extLst>
                <a:ext uri="{FF2B5EF4-FFF2-40B4-BE49-F238E27FC236}">
                  <a16:creationId xmlns:a16="http://schemas.microsoft.com/office/drawing/2014/main" id="{6DAF16B2-AFE2-445B-A163-3605481682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0" y="3360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2755" name="Text Box 195">
              <a:extLst>
                <a:ext uri="{FF2B5EF4-FFF2-40B4-BE49-F238E27FC236}">
                  <a16:creationId xmlns:a16="http://schemas.microsoft.com/office/drawing/2014/main" id="{A238C532-C504-4742-A820-D24C46AA17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00" y="1808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2756" name="Line 196">
              <a:extLst>
                <a:ext uri="{FF2B5EF4-FFF2-40B4-BE49-F238E27FC236}">
                  <a16:creationId xmlns:a16="http://schemas.microsoft.com/office/drawing/2014/main" id="{3668A3B7-6F40-47FD-96D7-971B8E005E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4" y="3440"/>
              <a:ext cx="320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2757" name="Line 197">
              <a:extLst>
                <a:ext uri="{FF2B5EF4-FFF2-40B4-BE49-F238E27FC236}">
                  <a16:creationId xmlns:a16="http://schemas.microsoft.com/office/drawing/2014/main" id="{F3911A46-4D6E-4A17-9BBF-ABA9BB83A5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6" y="1520"/>
              <a:ext cx="400" cy="9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2758" name="Line 198">
              <a:extLst>
                <a:ext uri="{FF2B5EF4-FFF2-40B4-BE49-F238E27FC236}">
                  <a16:creationId xmlns:a16="http://schemas.microsoft.com/office/drawing/2014/main" id="{D1D959F0-F080-459B-B1EE-DB56C349B7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0" y="1952"/>
              <a:ext cx="432" cy="144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22763" name="Oval 203">
            <a:extLst>
              <a:ext uri="{FF2B5EF4-FFF2-40B4-BE49-F238E27FC236}">
                <a16:creationId xmlns:a16="http://schemas.microsoft.com/office/drawing/2014/main" id="{EA881912-3580-4686-AC08-649753F56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600" y="24384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22764" name="Oval 204">
            <a:extLst>
              <a:ext uri="{FF2B5EF4-FFF2-40B4-BE49-F238E27FC236}">
                <a16:creationId xmlns:a16="http://schemas.microsoft.com/office/drawing/2014/main" id="{DD11EC7F-F4CC-4796-9372-F70BF18B1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7940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22765" name="Oval 205">
            <a:extLst>
              <a:ext uri="{FF2B5EF4-FFF2-40B4-BE49-F238E27FC236}">
                <a16:creationId xmlns:a16="http://schemas.microsoft.com/office/drawing/2014/main" id="{13BF3F39-2749-44B7-9F19-552A75687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21082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22766" name="Oval 206">
            <a:extLst>
              <a:ext uri="{FF2B5EF4-FFF2-40B4-BE49-F238E27FC236}">
                <a16:creationId xmlns:a16="http://schemas.microsoft.com/office/drawing/2014/main" id="{2010586F-E7AD-477F-A5F9-A499BC3F0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7940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22767" name="Oval 207">
            <a:extLst>
              <a:ext uri="{FF2B5EF4-FFF2-40B4-BE49-F238E27FC236}">
                <a16:creationId xmlns:a16="http://schemas.microsoft.com/office/drawing/2014/main" id="{46CA0CAE-8E7D-40FB-94CA-2542A88AC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0" y="27940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22768" name="Oval 208">
            <a:extLst>
              <a:ext uri="{FF2B5EF4-FFF2-40B4-BE49-F238E27FC236}">
                <a16:creationId xmlns:a16="http://schemas.microsoft.com/office/drawing/2014/main" id="{C7567FF2-855B-4E8D-B1D7-FE41DEBED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400" y="5232400"/>
            <a:ext cx="431800" cy="431800"/>
          </a:xfrm>
          <a:prstGeom prst="ellipse">
            <a:avLst/>
          </a:prstGeom>
          <a:noFill/>
          <a:ln w="38100">
            <a:solidFill>
              <a:srgbClr val="00CC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22769" name="Oval 209">
            <a:extLst>
              <a:ext uri="{FF2B5EF4-FFF2-40B4-BE49-F238E27FC236}">
                <a16:creationId xmlns:a16="http://schemas.microsoft.com/office/drawing/2014/main" id="{2ECF45A5-BE64-49F8-9F98-AE7530114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3860800"/>
            <a:ext cx="431800" cy="431800"/>
          </a:xfrm>
          <a:prstGeom prst="ellipse">
            <a:avLst/>
          </a:prstGeom>
          <a:noFill/>
          <a:ln w="38100">
            <a:solidFill>
              <a:srgbClr val="00CC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22770" name="Oval 210">
            <a:extLst>
              <a:ext uri="{FF2B5EF4-FFF2-40B4-BE49-F238E27FC236}">
                <a16:creationId xmlns:a16="http://schemas.microsoft.com/office/drawing/2014/main" id="{3A179F71-8DEC-4BA1-85C6-85A991FA2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2800" y="3860800"/>
            <a:ext cx="431800" cy="431800"/>
          </a:xfrm>
          <a:prstGeom prst="ellipse">
            <a:avLst/>
          </a:prstGeom>
          <a:noFill/>
          <a:ln w="38100">
            <a:solidFill>
              <a:srgbClr val="00CC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22771" name="Oval 211">
            <a:extLst>
              <a:ext uri="{FF2B5EF4-FFF2-40B4-BE49-F238E27FC236}">
                <a16:creationId xmlns:a16="http://schemas.microsoft.com/office/drawing/2014/main" id="{92D74222-30A1-4F46-AC19-DA9B0B9C6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5232400"/>
            <a:ext cx="431800" cy="431800"/>
          </a:xfrm>
          <a:prstGeom prst="ellipse">
            <a:avLst/>
          </a:prstGeom>
          <a:noFill/>
          <a:ln w="38100">
            <a:solidFill>
              <a:srgbClr val="00CC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2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22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22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322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322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22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322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2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322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322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30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322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322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322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322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322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322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32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32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1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0" fill="hold"/>
                                        <p:tgtEl>
                                          <p:spTgt spid="322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0" fill="hold"/>
                                        <p:tgtEl>
                                          <p:spTgt spid="322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>
            <a:extLst>
              <a:ext uri="{FF2B5EF4-FFF2-40B4-BE49-F238E27FC236}">
                <a16:creationId xmlns:a16="http://schemas.microsoft.com/office/drawing/2014/main" id="{6D410AC3-F81B-49CE-A352-ADF87D3833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Sonoritätsverlauf: hidden aims</a:t>
            </a:r>
          </a:p>
        </p:txBody>
      </p:sp>
      <p:graphicFrame>
        <p:nvGraphicFramePr>
          <p:cNvPr id="323743" name="Group 159">
            <a:extLst>
              <a:ext uri="{FF2B5EF4-FFF2-40B4-BE49-F238E27FC236}">
                <a16:creationId xmlns:a16="http://schemas.microsoft.com/office/drawing/2014/main" id="{D63F29D9-D3B5-4FC8-B8C4-90E660147113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056893460"/>
              </p:ext>
            </p:extLst>
          </p:nvPr>
        </p:nvGraphicFramePr>
        <p:xfrm>
          <a:off x="1193800" y="1778000"/>
          <a:ext cx="7518400" cy="4572000"/>
        </p:xfrm>
        <a:graphic>
          <a:graphicData uri="http://schemas.openxmlformats.org/drawingml/2006/table">
            <a:tbl>
              <a:tblPr/>
              <a:tblGrid>
                <a:gridCol w="523875">
                  <a:extLst>
                    <a:ext uri="{9D8B030D-6E8A-4147-A177-3AD203B41FA5}">
                      <a16:colId xmlns:a16="http://schemas.microsoft.com/office/drawing/2014/main" val="4212187226"/>
                    </a:ext>
                  </a:extLst>
                </a:gridCol>
                <a:gridCol w="776288">
                  <a:extLst>
                    <a:ext uri="{9D8B030D-6E8A-4147-A177-3AD203B41FA5}">
                      <a16:colId xmlns:a16="http://schemas.microsoft.com/office/drawing/2014/main" val="119200423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966682508"/>
                    </a:ext>
                  </a:extLst>
                </a:gridCol>
                <a:gridCol w="776287">
                  <a:extLst>
                    <a:ext uri="{9D8B030D-6E8A-4147-A177-3AD203B41FA5}">
                      <a16:colId xmlns:a16="http://schemas.microsoft.com/office/drawing/2014/main" val="3830021103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82003134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4166451584"/>
                    </a:ext>
                  </a:extLst>
                </a:gridCol>
                <a:gridCol w="776288">
                  <a:extLst>
                    <a:ext uri="{9D8B030D-6E8A-4147-A177-3AD203B41FA5}">
                      <a16:colId xmlns:a16="http://schemas.microsoft.com/office/drawing/2014/main" val="668229925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199343884"/>
                    </a:ext>
                  </a:extLst>
                </a:gridCol>
                <a:gridCol w="776287">
                  <a:extLst>
                    <a:ext uri="{9D8B030D-6E8A-4147-A177-3AD203B41FA5}">
                      <a16:colId xmlns:a16="http://schemas.microsoft.com/office/drawing/2014/main" val="2385610879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4286394334"/>
                    </a:ext>
                  </a:extLst>
                </a:gridCol>
              </a:tblGrid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hidden aims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780256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10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4907325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9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5561209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8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6964197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6469283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430795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4480613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8660018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603429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0212725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716213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h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ɪ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d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n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e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ɪ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m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z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ILSophia IPA93" pitchFamily="2" charset="2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3492315"/>
                  </a:ext>
                </a:extLst>
              </a:tr>
            </a:tbl>
          </a:graphicData>
        </a:graphic>
      </p:graphicFrame>
      <p:grpSp>
        <p:nvGrpSpPr>
          <p:cNvPr id="323739" name="Group 155">
            <a:extLst>
              <a:ext uri="{FF2B5EF4-FFF2-40B4-BE49-F238E27FC236}">
                <a16:creationId xmlns:a16="http://schemas.microsoft.com/office/drawing/2014/main" id="{D2B410C6-B1A2-4A1E-B98E-F8F9BF6430FD}"/>
              </a:ext>
            </a:extLst>
          </p:cNvPr>
          <p:cNvGrpSpPr>
            <a:grpSpLocks/>
          </p:cNvGrpSpPr>
          <p:nvPr/>
        </p:nvGrpSpPr>
        <p:grpSpPr bwMode="auto">
          <a:xfrm>
            <a:off x="1955800" y="2489200"/>
            <a:ext cx="5715000" cy="2763838"/>
            <a:chOff x="1232" y="1568"/>
            <a:chExt cx="3600" cy="1741"/>
          </a:xfrm>
        </p:grpSpPr>
        <p:sp>
          <p:nvSpPr>
            <p:cNvPr id="323724" name="Text Box 140">
              <a:extLst>
                <a:ext uri="{FF2B5EF4-FFF2-40B4-BE49-F238E27FC236}">
                  <a16:creationId xmlns:a16="http://schemas.microsoft.com/office/drawing/2014/main" id="{B5DE5DB8-5588-44BA-919A-31C8BC946A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2" y="2912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3725" name="Text Box 141">
              <a:extLst>
                <a:ext uri="{FF2B5EF4-FFF2-40B4-BE49-F238E27FC236}">
                  <a16:creationId xmlns:a16="http://schemas.microsoft.com/office/drawing/2014/main" id="{A34186D9-ED14-446E-B934-769BF569BA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1808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3726" name="Text Box 142">
              <a:extLst>
                <a:ext uri="{FF2B5EF4-FFF2-40B4-BE49-F238E27FC236}">
                  <a16:creationId xmlns:a16="http://schemas.microsoft.com/office/drawing/2014/main" id="{AD654983-A315-43D3-95E5-D9A796AE12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4" y="3136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3727" name="Text Box 143">
              <a:extLst>
                <a:ext uri="{FF2B5EF4-FFF2-40B4-BE49-F238E27FC236}">
                  <a16:creationId xmlns:a16="http://schemas.microsoft.com/office/drawing/2014/main" id="{B6585204-DFD6-4371-9CDD-C5F0A45D14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0" y="2240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3728" name="Text Box 144">
              <a:extLst>
                <a:ext uri="{FF2B5EF4-FFF2-40B4-BE49-F238E27FC236}">
                  <a16:creationId xmlns:a16="http://schemas.microsoft.com/office/drawing/2014/main" id="{70358358-114C-4B1A-A3D7-FAD2BA9AE3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" y="1568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3729" name="Line 145">
              <a:extLst>
                <a:ext uri="{FF2B5EF4-FFF2-40B4-BE49-F238E27FC236}">
                  <a16:creationId xmlns:a16="http://schemas.microsoft.com/office/drawing/2014/main" id="{0BDDBA49-785A-443D-A4CB-83FCC05473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96" y="1952"/>
              <a:ext cx="480" cy="97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3730" name="Line 146">
              <a:extLst>
                <a:ext uri="{FF2B5EF4-FFF2-40B4-BE49-F238E27FC236}">
                  <a16:creationId xmlns:a16="http://schemas.microsoft.com/office/drawing/2014/main" id="{D6F75724-B2F7-402E-BCEF-927B35E75D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8" y="1952"/>
              <a:ext cx="448" cy="121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3731" name="Line 147">
              <a:extLst>
                <a:ext uri="{FF2B5EF4-FFF2-40B4-BE49-F238E27FC236}">
                  <a16:creationId xmlns:a16="http://schemas.microsoft.com/office/drawing/2014/main" id="{5C965DD6-89B7-4EA9-BA7A-869F29788F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6" y="2384"/>
              <a:ext cx="432" cy="78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3732" name="Line 148">
              <a:extLst>
                <a:ext uri="{FF2B5EF4-FFF2-40B4-BE49-F238E27FC236}">
                  <a16:creationId xmlns:a16="http://schemas.microsoft.com/office/drawing/2014/main" id="{3F37CCC4-0336-44AA-BE6E-401B850AB9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2" y="1712"/>
              <a:ext cx="400" cy="56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3733" name="Text Box 149">
              <a:extLst>
                <a:ext uri="{FF2B5EF4-FFF2-40B4-BE49-F238E27FC236}">
                  <a16:creationId xmlns:a16="http://schemas.microsoft.com/office/drawing/2014/main" id="{3534A286-0330-4117-8CC5-F20AF4236E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0" y="1808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3734" name="Text Box 150">
              <a:extLst>
                <a:ext uri="{FF2B5EF4-FFF2-40B4-BE49-F238E27FC236}">
                  <a16:creationId xmlns:a16="http://schemas.microsoft.com/office/drawing/2014/main" id="{EDCDD0F7-D908-453A-B76A-0C646ED810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2480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3735" name="Text Box 151">
              <a:extLst>
                <a:ext uri="{FF2B5EF4-FFF2-40B4-BE49-F238E27FC236}">
                  <a16:creationId xmlns:a16="http://schemas.microsoft.com/office/drawing/2014/main" id="{E66495F4-0C7F-42E3-A3EE-E2846958E5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2" y="2704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3736" name="Line 152">
              <a:extLst>
                <a:ext uri="{FF2B5EF4-FFF2-40B4-BE49-F238E27FC236}">
                  <a16:creationId xmlns:a16="http://schemas.microsoft.com/office/drawing/2014/main" id="{7DD67DA0-CC0D-4C7F-A4EA-F2BDFDC012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12" y="1696"/>
              <a:ext cx="416" cy="14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3737" name="Line 153">
              <a:extLst>
                <a:ext uri="{FF2B5EF4-FFF2-40B4-BE49-F238E27FC236}">
                  <a16:creationId xmlns:a16="http://schemas.microsoft.com/office/drawing/2014/main" id="{7213DD8A-3E41-4740-8B3F-B6505A9147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92" y="1936"/>
              <a:ext cx="432" cy="57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3738" name="Line 154">
              <a:extLst>
                <a:ext uri="{FF2B5EF4-FFF2-40B4-BE49-F238E27FC236}">
                  <a16:creationId xmlns:a16="http://schemas.microsoft.com/office/drawing/2014/main" id="{71E7C2C1-434A-4861-B092-333158E16A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72" y="2592"/>
              <a:ext cx="432" cy="17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23740" name="Oval 156">
            <a:extLst>
              <a:ext uri="{FF2B5EF4-FFF2-40B4-BE49-F238E27FC236}">
                <a16:creationId xmlns:a16="http://schemas.microsoft.com/office/drawing/2014/main" id="{0EEF8390-7305-483D-AD71-036EEDD9D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600" y="27940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23741" name="Oval 157">
            <a:extLst>
              <a:ext uri="{FF2B5EF4-FFF2-40B4-BE49-F238E27FC236}">
                <a16:creationId xmlns:a16="http://schemas.microsoft.com/office/drawing/2014/main" id="{1464EFB0-4626-4BC9-A867-06153F89E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8400" y="24130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23742" name="Oval 158">
            <a:extLst>
              <a:ext uri="{FF2B5EF4-FFF2-40B4-BE49-F238E27FC236}">
                <a16:creationId xmlns:a16="http://schemas.microsoft.com/office/drawing/2014/main" id="{0B6561EE-129A-48A0-B61A-F6C5007AA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876800"/>
            <a:ext cx="431800" cy="431800"/>
          </a:xfrm>
          <a:prstGeom prst="ellipse">
            <a:avLst/>
          </a:prstGeom>
          <a:noFill/>
          <a:ln w="38100">
            <a:solidFill>
              <a:srgbClr val="00CC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23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23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323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323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323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323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>
            <a:extLst>
              <a:ext uri="{FF2B5EF4-FFF2-40B4-BE49-F238E27FC236}">
                <a16:creationId xmlns:a16="http://schemas.microsoft.com/office/drawing/2014/main" id="{D48A1A00-F71B-4E9E-A64A-372251B3B6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Sonoritätsverlauf: hid names</a:t>
            </a:r>
          </a:p>
        </p:txBody>
      </p:sp>
      <p:graphicFrame>
        <p:nvGraphicFramePr>
          <p:cNvPr id="324767" name="Group 159">
            <a:extLst>
              <a:ext uri="{FF2B5EF4-FFF2-40B4-BE49-F238E27FC236}">
                <a16:creationId xmlns:a16="http://schemas.microsoft.com/office/drawing/2014/main" id="{FBA80A79-958A-4D8C-A2B0-E664B93A44B9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453709206"/>
              </p:ext>
            </p:extLst>
          </p:nvPr>
        </p:nvGraphicFramePr>
        <p:xfrm>
          <a:off x="1193800" y="1778000"/>
          <a:ext cx="7518400" cy="4572000"/>
        </p:xfrm>
        <a:graphic>
          <a:graphicData uri="http://schemas.openxmlformats.org/drawingml/2006/table">
            <a:tbl>
              <a:tblPr/>
              <a:tblGrid>
                <a:gridCol w="523875">
                  <a:extLst>
                    <a:ext uri="{9D8B030D-6E8A-4147-A177-3AD203B41FA5}">
                      <a16:colId xmlns:a16="http://schemas.microsoft.com/office/drawing/2014/main" val="102641152"/>
                    </a:ext>
                  </a:extLst>
                </a:gridCol>
                <a:gridCol w="776288">
                  <a:extLst>
                    <a:ext uri="{9D8B030D-6E8A-4147-A177-3AD203B41FA5}">
                      <a16:colId xmlns:a16="http://schemas.microsoft.com/office/drawing/2014/main" val="1785214328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1229950685"/>
                    </a:ext>
                  </a:extLst>
                </a:gridCol>
                <a:gridCol w="776287">
                  <a:extLst>
                    <a:ext uri="{9D8B030D-6E8A-4147-A177-3AD203B41FA5}">
                      <a16:colId xmlns:a16="http://schemas.microsoft.com/office/drawing/2014/main" val="4062162532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1582884607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3180795895"/>
                    </a:ext>
                  </a:extLst>
                </a:gridCol>
                <a:gridCol w="776288">
                  <a:extLst>
                    <a:ext uri="{9D8B030D-6E8A-4147-A177-3AD203B41FA5}">
                      <a16:colId xmlns:a16="http://schemas.microsoft.com/office/drawing/2014/main" val="3262978305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4059119346"/>
                    </a:ext>
                  </a:extLst>
                </a:gridCol>
                <a:gridCol w="776287">
                  <a:extLst>
                    <a:ext uri="{9D8B030D-6E8A-4147-A177-3AD203B41FA5}">
                      <a16:colId xmlns:a16="http://schemas.microsoft.com/office/drawing/2014/main" val="1613532367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495603230"/>
                    </a:ext>
                  </a:extLst>
                </a:gridCol>
              </a:tblGrid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hid names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209051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10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741492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9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3232654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8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438166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634087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7389277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642236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151757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9073429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860814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4220621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h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ɪ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d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n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e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ɪ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m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z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ILSophia IPA93" pitchFamily="2" charset="2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8670729"/>
                  </a:ext>
                </a:extLst>
              </a:tr>
            </a:tbl>
          </a:graphicData>
        </a:graphic>
      </p:graphicFrame>
      <p:grpSp>
        <p:nvGrpSpPr>
          <p:cNvPr id="324763" name="Group 155">
            <a:extLst>
              <a:ext uri="{FF2B5EF4-FFF2-40B4-BE49-F238E27FC236}">
                <a16:creationId xmlns:a16="http://schemas.microsoft.com/office/drawing/2014/main" id="{BE174D21-13F5-4BA4-BBC2-55DC63B06A3C}"/>
              </a:ext>
            </a:extLst>
          </p:cNvPr>
          <p:cNvGrpSpPr>
            <a:grpSpLocks/>
          </p:cNvGrpSpPr>
          <p:nvPr/>
        </p:nvGrpSpPr>
        <p:grpSpPr bwMode="auto">
          <a:xfrm>
            <a:off x="1955800" y="2489200"/>
            <a:ext cx="5715000" cy="2763838"/>
            <a:chOff x="1232" y="1568"/>
            <a:chExt cx="3600" cy="1741"/>
          </a:xfrm>
        </p:grpSpPr>
        <p:sp>
          <p:nvSpPr>
            <p:cNvPr id="324748" name="Text Box 140">
              <a:extLst>
                <a:ext uri="{FF2B5EF4-FFF2-40B4-BE49-F238E27FC236}">
                  <a16:creationId xmlns:a16="http://schemas.microsoft.com/office/drawing/2014/main" id="{788347AA-1117-4A2A-996F-47745FFF68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2" y="2912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4749" name="Text Box 141">
              <a:extLst>
                <a:ext uri="{FF2B5EF4-FFF2-40B4-BE49-F238E27FC236}">
                  <a16:creationId xmlns:a16="http://schemas.microsoft.com/office/drawing/2014/main" id="{5A66B6CE-0D1B-4E6B-B9B8-6FED5C5C86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1808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4750" name="Text Box 142">
              <a:extLst>
                <a:ext uri="{FF2B5EF4-FFF2-40B4-BE49-F238E27FC236}">
                  <a16:creationId xmlns:a16="http://schemas.microsoft.com/office/drawing/2014/main" id="{08E8050C-9FEE-4DE2-B2B6-5A761917CE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4" y="3136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4751" name="Text Box 143">
              <a:extLst>
                <a:ext uri="{FF2B5EF4-FFF2-40B4-BE49-F238E27FC236}">
                  <a16:creationId xmlns:a16="http://schemas.microsoft.com/office/drawing/2014/main" id="{370A5ECC-1BE1-4023-A9DA-85F7F35DDC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0" y="2240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4752" name="Text Box 144">
              <a:extLst>
                <a:ext uri="{FF2B5EF4-FFF2-40B4-BE49-F238E27FC236}">
                  <a16:creationId xmlns:a16="http://schemas.microsoft.com/office/drawing/2014/main" id="{44554F7D-26B9-4357-84DA-42541915CE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" y="1568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4753" name="Line 145">
              <a:extLst>
                <a:ext uri="{FF2B5EF4-FFF2-40B4-BE49-F238E27FC236}">
                  <a16:creationId xmlns:a16="http://schemas.microsoft.com/office/drawing/2014/main" id="{64A0C62A-5182-4824-9235-1A8348CB82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96" y="1936"/>
              <a:ext cx="480" cy="9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4754" name="Line 146">
              <a:extLst>
                <a:ext uri="{FF2B5EF4-FFF2-40B4-BE49-F238E27FC236}">
                  <a16:creationId xmlns:a16="http://schemas.microsoft.com/office/drawing/2014/main" id="{972441E8-29F3-480A-9DED-F150B16AF0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1952"/>
              <a:ext cx="432" cy="121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4755" name="Line 147">
              <a:extLst>
                <a:ext uri="{FF2B5EF4-FFF2-40B4-BE49-F238E27FC236}">
                  <a16:creationId xmlns:a16="http://schemas.microsoft.com/office/drawing/2014/main" id="{4DEB34E6-7196-490E-BCA7-AFFA31D1EB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6" y="2384"/>
              <a:ext cx="432" cy="78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4756" name="Line 148">
              <a:extLst>
                <a:ext uri="{FF2B5EF4-FFF2-40B4-BE49-F238E27FC236}">
                  <a16:creationId xmlns:a16="http://schemas.microsoft.com/office/drawing/2014/main" id="{49D19134-5BC2-4279-B137-A6B93C2257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2" y="1712"/>
              <a:ext cx="400" cy="56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4757" name="Text Box 149">
              <a:extLst>
                <a:ext uri="{FF2B5EF4-FFF2-40B4-BE49-F238E27FC236}">
                  <a16:creationId xmlns:a16="http://schemas.microsoft.com/office/drawing/2014/main" id="{5BCCA335-D6F8-40FE-B6F0-8A12F23DB6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0" y="1808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4758" name="Text Box 150">
              <a:extLst>
                <a:ext uri="{FF2B5EF4-FFF2-40B4-BE49-F238E27FC236}">
                  <a16:creationId xmlns:a16="http://schemas.microsoft.com/office/drawing/2014/main" id="{5835490A-5664-41F5-87E5-0C4B1CC40F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2480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4759" name="Text Box 151">
              <a:extLst>
                <a:ext uri="{FF2B5EF4-FFF2-40B4-BE49-F238E27FC236}">
                  <a16:creationId xmlns:a16="http://schemas.microsoft.com/office/drawing/2014/main" id="{F5F6F40F-DA56-4804-BA0C-99B0B91130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2" y="2704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4760" name="Line 152">
              <a:extLst>
                <a:ext uri="{FF2B5EF4-FFF2-40B4-BE49-F238E27FC236}">
                  <a16:creationId xmlns:a16="http://schemas.microsoft.com/office/drawing/2014/main" id="{78DF06CA-29BE-495E-BCDE-23F594211B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12" y="1696"/>
              <a:ext cx="416" cy="14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4761" name="Line 153">
              <a:extLst>
                <a:ext uri="{FF2B5EF4-FFF2-40B4-BE49-F238E27FC236}">
                  <a16:creationId xmlns:a16="http://schemas.microsoft.com/office/drawing/2014/main" id="{AEAF2681-5360-4D91-B80E-F4B8E73518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792" y="1936"/>
              <a:ext cx="432" cy="57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4762" name="Line 154">
              <a:extLst>
                <a:ext uri="{FF2B5EF4-FFF2-40B4-BE49-F238E27FC236}">
                  <a16:creationId xmlns:a16="http://schemas.microsoft.com/office/drawing/2014/main" id="{38717EA7-E6FF-4231-ADAF-99EE90583E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72" y="2592"/>
              <a:ext cx="432" cy="176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24764" name="Oval 156">
            <a:extLst>
              <a:ext uri="{FF2B5EF4-FFF2-40B4-BE49-F238E27FC236}">
                <a16:creationId xmlns:a16="http://schemas.microsoft.com/office/drawing/2014/main" id="{D3629602-813E-4C20-A504-034833FAA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1600" y="27686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24765" name="Oval 157">
            <a:extLst>
              <a:ext uri="{FF2B5EF4-FFF2-40B4-BE49-F238E27FC236}">
                <a16:creationId xmlns:a16="http://schemas.microsoft.com/office/drawing/2014/main" id="{A51D7317-123E-4B26-8052-5062F8C64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4130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  <p:sp>
        <p:nvSpPr>
          <p:cNvPr id="324766" name="Oval 158">
            <a:extLst>
              <a:ext uri="{FF2B5EF4-FFF2-40B4-BE49-F238E27FC236}">
                <a16:creationId xmlns:a16="http://schemas.microsoft.com/office/drawing/2014/main" id="{9DB93863-F8F7-456D-8262-EADCA45E3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902200"/>
            <a:ext cx="431800" cy="431800"/>
          </a:xfrm>
          <a:prstGeom prst="ellipse">
            <a:avLst/>
          </a:prstGeom>
          <a:noFill/>
          <a:ln w="38100">
            <a:solidFill>
              <a:srgbClr val="00CC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4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24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24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324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324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324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324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>
            <a:extLst>
              <a:ext uri="{FF2B5EF4-FFF2-40B4-BE49-F238E27FC236}">
                <a16:creationId xmlns:a16="http://schemas.microsoft.com/office/drawing/2014/main" id="{0E2464E0-8ADD-464C-AC69-D7F1ED5B7E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Sonoritätsverlauf: sticks</a:t>
            </a:r>
          </a:p>
        </p:txBody>
      </p:sp>
      <p:graphicFrame>
        <p:nvGraphicFramePr>
          <p:cNvPr id="325789" name="Group 157">
            <a:extLst>
              <a:ext uri="{FF2B5EF4-FFF2-40B4-BE49-F238E27FC236}">
                <a16:creationId xmlns:a16="http://schemas.microsoft.com/office/drawing/2014/main" id="{BEE248D9-C2B3-4F67-9820-6E3694B353A4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911766302"/>
              </p:ext>
            </p:extLst>
          </p:nvPr>
        </p:nvGraphicFramePr>
        <p:xfrm>
          <a:off x="1193800" y="1778000"/>
          <a:ext cx="7518400" cy="4572000"/>
        </p:xfrm>
        <a:graphic>
          <a:graphicData uri="http://schemas.openxmlformats.org/drawingml/2006/table">
            <a:tbl>
              <a:tblPr/>
              <a:tblGrid>
                <a:gridCol w="523875">
                  <a:extLst>
                    <a:ext uri="{9D8B030D-6E8A-4147-A177-3AD203B41FA5}">
                      <a16:colId xmlns:a16="http://schemas.microsoft.com/office/drawing/2014/main" val="2346356312"/>
                    </a:ext>
                  </a:extLst>
                </a:gridCol>
                <a:gridCol w="776288">
                  <a:extLst>
                    <a:ext uri="{9D8B030D-6E8A-4147-A177-3AD203B41FA5}">
                      <a16:colId xmlns:a16="http://schemas.microsoft.com/office/drawing/2014/main" val="1394527883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3086266319"/>
                    </a:ext>
                  </a:extLst>
                </a:gridCol>
                <a:gridCol w="776287">
                  <a:extLst>
                    <a:ext uri="{9D8B030D-6E8A-4147-A177-3AD203B41FA5}">
                      <a16:colId xmlns:a16="http://schemas.microsoft.com/office/drawing/2014/main" val="3868826700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3036876947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3671476373"/>
                    </a:ext>
                  </a:extLst>
                </a:gridCol>
                <a:gridCol w="776288">
                  <a:extLst>
                    <a:ext uri="{9D8B030D-6E8A-4147-A177-3AD203B41FA5}">
                      <a16:colId xmlns:a16="http://schemas.microsoft.com/office/drawing/2014/main" val="1372301313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969385791"/>
                    </a:ext>
                  </a:extLst>
                </a:gridCol>
                <a:gridCol w="776287">
                  <a:extLst>
                    <a:ext uri="{9D8B030D-6E8A-4147-A177-3AD203B41FA5}">
                      <a16:colId xmlns:a16="http://schemas.microsoft.com/office/drawing/2014/main" val="1049458802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3671509279"/>
                    </a:ext>
                  </a:extLst>
                </a:gridCol>
              </a:tblGrid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9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sticks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65213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10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2947574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9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63558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8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9156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7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6079443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6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9779786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5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417792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4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952591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3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4665710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2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75220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rPr>
                        <a:t>1</a:t>
                      </a: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3573627"/>
                  </a:ext>
                </a:extLst>
              </a:tr>
              <a:tr h="3429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marL="38100" marR="38100" marT="38100" marB="381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s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t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ɪ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k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r>
                        <a:rPr kumimoji="1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ILSophia IPA93" pitchFamily="2" charset="2"/>
                        </a:rPr>
                        <a:t>s</a:t>
                      </a: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ILSophia IPA93" pitchFamily="2" charset="2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ILSophia IPA93" pitchFamily="2" charset="2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ILSophia IPA93" pitchFamily="2" charset="2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 3" panose="05040102010807070707" pitchFamily="18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 sz="1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 2" panose="05020102010507070707" pitchFamily="18" charset="2"/>
                        <a:buNone/>
                        <a:tabLst/>
                      </a:pPr>
                      <a:endParaRPr kumimoji="1" lang="de-DE" altLang="de-DE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ILSophia IPA93" pitchFamily="2" charset="2"/>
                      </a:endParaRPr>
                    </a:p>
                  </a:txBody>
                  <a:tcPr marL="38100" marR="38100" marT="38100" marB="381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9617943"/>
                  </a:ext>
                </a:extLst>
              </a:tr>
            </a:tbl>
          </a:graphicData>
        </a:graphic>
      </p:graphicFrame>
      <p:grpSp>
        <p:nvGrpSpPr>
          <p:cNvPr id="325787" name="Group 155">
            <a:extLst>
              <a:ext uri="{FF2B5EF4-FFF2-40B4-BE49-F238E27FC236}">
                <a16:creationId xmlns:a16="http://schemas.microsoft.com/office/drawing/2014/main" id="{6FB29861-CF00-4E10-B8A6-FA3E46F9378E}"/>
              </a:ext>
            </a:extLst>
          </p:cNvPr>
          <p:cNvGrpSpPr>
            <a:grpSpLocks/>
          </p:cNvGrpSpPr>
          <p:nvPr/>
        </p:nvGrpSpPr>
        <p:grpSpPr bwMode="auto">
          <a:xfrm>
            <a:off x="1955800" y="2870200"/>
            <a:ext cx="3378200" cy="2713038"/>
            <a:chOff x="1232" y="1808"/>
            <a:chExt cx="2128" cy="1709"/>
          </a:xfrm>
        </p:grpSpPr>
        <p:sp>
          <p:nvSpPr>
            <p:cNvPr id="325772" name="Text Box 140">
              <a:extLst>
                <a:ext uri="{FF2B5EF4-FFF2-40B4-BE49-F238E27FC236}">
                  <a16:creationId xmlns:a16="http://schemas.microsoft.com/office/drawing/2014/main" id="{B07EF32C-A2B2-446D-AB56-0D6BD62920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2" y="2912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5773" name="Text Box 141">
              <a:extLst>
                <a:ext uri="{FF2B5EF4-FFF2-40B4-BE49-F238E27FC236}">
                  <a16:creationId xmlns:a16="http://schemas.microsoft.com/office/drawing/2014/main" id="{457F43BC-DEA1-4D00-8577-00323284C8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3344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5774" name="Text Box 142">
              <a:extLst>
                <a:ext uri="{FF2B5EF4-FFF2-40B4-BE49-F238E27FC236}">
                  <a16:creationId xmlns:a16="http://schemas.microsoft.com/office/drawing/2014/main" id="{18E567EF-338A-406E-BC3A-C6F7472E95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1808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5775" name="Text Box 143">
              <a:extLst>
                <a:ext uri="{FF2B5EF4-FFF2-40B4-BE49-F238E27FC236}">
                  <a16:creationId xmlns:a16="http://schemas.microsoft.com/office/drawing/2014/main" id="{446DB09F-D077-41A6-9275-6589C61109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4" y="3344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5776" name="Text Box 144">
              <a:extLst>
                <a:ext uri="{FF2B5EF4-FFF2-40B4-BE49-F238E27FC236}">
                  <a16:creationId xmlns:a16="http://schemas.microsoft.com/office/drawing/2014/main" id="{A19CCCA6-3D10-43A8-AAB0-C81F22FBA4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" y="2912"/>
              <a:ext cx="1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50000"/>
                </a:spcBef>
                <a:buClr>
                  <a:schemeClr val="tx2"/>
                </a:buClr>
                <a:buFont typeface="Wingdings" panose="05000000000000000000" pitchFamily="2" charset="2"/>
                <a:buNone/>
              </a:pPr>
              <a:r>
                <a:rPr lang="de-DE" altLang="de-DE" sz="2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Times New Roman" panose="02020603050405020304" pitchFamily="18" charset="0"/>
                  <a:sym typeface="Wingdings 2" panose="05020102010507070707" pitchFamily="18" charset="2"/>
                </a:rPr>
                <a:t></a:t>
              </a:r>
              <a:endParaRPr lang="de-DE" altLang="de-DE" sz="2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5777" name="Line 145">
              <a:extLst>
                <a:ext uri="{FF2B5EF4-FFF2-40B4-BE49-F238E27FC236}">
                  <a16:creationId xmlns:a16="http://schemas.microsoft.com/office/drawing/2014/main" id="{FD39E0FB-FC82-4AE7-9F97-64B8AF555B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24" y="1952"/>
              <a:ext cx="432" cy="142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5779" name="Line 147">
              <a:extLst>
                <a:ext uri="{FF2B5EF4-FFF2-40B4-BE49-F238E27FC236}">
                  <a16:creationId xmlns:a16="http://schemas.microsoft.com/office/drawing/2014/main" id="{21DAE78A-AB3A-48AA-B187-4F8C1A6F90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16" y="3056"/>
              <a:ext cx="416" cy="32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5785" name="Line 153">
              <a:extLst>
                <a:ext uri="{FF2B5EF4-FFF2-40B4-BE49-F238E27FC236}">
                  <a16:creationId xmlns:a16="http://schemas.microsoft.com/office/drawing/2014/main" id="{68FFCC7F-5FB8-40D3-BD5D-0750A5E5C6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72" y="1936"/>
              <a:ext cx="464" cy="144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  <p:sp>
          <p:nvSpPr>
            <p:cNvPr id="325786" name="Line 154">
              <a:extLst>
                <a:ext uri="{FF2B5EF4-FFF2-40B4-BE49-F238E27FC236}">
                  <a16:creationId xmlns:a16="http://schemas.microsoft.com/office/drawing/2014/main" id="{FB2A3354-3437-49E1-BC62-51F98D2194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328" y="3056"/>
              <a:ext cx="432" cy="35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46038" rIns="0" bIns="46038">
              <a:spAutoFit/>
            </a:bodyPr>
            <a:lstStyle/>
            <a:p>
              <a:endParaRPr lang="de-DE"/>
            </a:p>
          </p:txBody>
        </p:sp>
      </p:grpSp>
      <p:sp>
        <p:nvSpPr>
          <p:cNvPr id="325788" name="Oval 156">
            <a:extLst>
              <a:ext uri="{FF2B5EF4-FFF2-40B4-BE49-F238E27FC236}">
                <a16:creationId xmlns:a16="http://schemas.microsoft.com/office/drawing/2014/main" id="{38878F6C-35FB-4297-9390-5C7D93CEC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2794000"/>
            <a:ext cx="431800" cy="431800"/>
          </a:xfrm>
          <a:prstGeom prst="ellipse">
            <a:avLst/>
          </a:prstGeom>
          <a:noFill/>
          <a:ln w="3810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46038" rIns="0" bIns="46038" anchor="ctr">
            <a:spAutoFit/>
          </a:bodyPr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25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25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3|1|1.4|1|1.1|1.1|1.2|1|1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2|1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1|3.9|12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2.9|1.6|1.8|13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2.9|9.3|28.9"/>
</p:tagLst>
</file>

<file path=ppt/theme/theme1.xml><?xml version="1.0" encoding="utf-8"?>
<a:theme xmlns:a="http://schemas.openxmlformats.org/drawingml/2006/main" name="Transkription">
  <a:themeElements>
    <a:clrScheme name="">
      <a:dk1>
        <a:srgbClr val="000000"/>
      </a:dk1>
      <a:lt1>
        <a:srgbClr val="FFFFFF"/>
      </a:lt1>
      <a:dk2>
        <a:srgbClr val="660033"/>
      </a:dk2>
      <a:lt2>
        <a:srgbClr val="969696"/>
      </a:lt2>
      <a:accent1>
        <a:srgbClr val="FFFFFF"/>
      </a:accent1>
      <a:accent2>
        <a:srgbClr val="CC33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92D00"/>
      </a:accent6>
      <a:hlink>
        <a:srgbClr val="FF3300"/>
      </a:hlink>
      <a:folHlink>
        <a:srgbClr val="FF7C80"/>
      </a:folHlink>
    </a:clrScheme>
    <a:fontScheme name="Transkriptio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Transkription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nskriptio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skription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Phonetik</Template>
  <TotalTime>0</TotalTime>
  <Words>2041</Words>
  <Application>Microsoft Office PowerPoint</Application>
  <PresentationFormat>Bildschirmpräsentation (4:3)</PresentationFormat>
  <Paragraphs>850</Paragraphs>
  <Slides>36</Slides>
  <Notes>36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36</vt:i4>
      </vt:variant>
    </vt:vector>
  </HeadingPairs>
  <TitlesOfParts>
    <vt:vector size="47" baseType="lpstr">
      <vt:lpstr>Times New Roman</vt:lpstr>
      <vt:lpstr>Tahoma</vt:lpstr>
      <vt:lpstr>Wingdings 2</vt:lpstr>
      <vt:lpstr>Wingdings 3</vt:lpstr>
      <vt:lpstr>Wingdings</vt:lpstr>
      <vt:lpstr>Arial</vt:lpstr>
      <vt:lpstr>SILDoulos IPA93</vt:lpstr>
      <vt:lpstr>SILSophia IPA93</vt:lpstr>
      <vt:lpstr>Symbol</vt:lpstr>
      <vt:lpstr>Transkription</vt:lpstr>
      <vt:lpstr>MathType 6.0 Equation</vt:lpstr>
      <vt:lpstr>Silben-Phonologie</vt:lpstr>
      <vt:lpstr>Sonoritätsskala</vt:lpstr>
      <vt:lpstr>Sonoritätsverlauf: clamp</vt:lpstr>
      <vt:lpstr>Sonoritätsverlauf: Andrew</vt:lpstr>
      <vt:lpstr>Sonoritätsverlauf: lilt vs. little</vt:lpstr>
      <vt:lpstr>Sonoritätsverlauf: optimality</vt:lpstr>
      <vt:lpstr>Sonoritätsverlauf: hidden aims</vt:lpstr>
      <vt:lpstr>Sonoritätsverlauf: hid names</vt:lpstr>
      <vt:lpstr>Sonoritätsverlauf: sticks</vt:lpstr>
      <vt:lpstr>Silbenstruktur: flach oder hierarchisch?</vt:lpstr>
      <vt:lpstr>Silbenstruktur: Grundbegriffe</vt:lpstr>
      <vt:lpstr>Silben-Anlaut</vt:lpstr>
      <vt:lpstr>Silben-Auslaut (Koda)</vt:lpstr>
      <vt:lpstr>Silben-Gipfel</vt:lpstr>
      <vt:lpstr>Silben-Gipfel</vt:lpstr>
      <vt:lpstr>Silben-Reim</vt:lpstr>
      <vt:lpstr>Silben-Reim</vt:lpstr>
      <vt:lpstr>Schwere und leichte Silben</vt:lpstr>
      <vt:lpstr>Die Kernsilbe</vt:lpstr>
      <vt:lpstr>Silbenpräferenzen (modifiziert nach Vennemann)</vt:lpstr>
      <vt:lpstr>Silbenpräferenzen (modifiziert nach Vennemann)</vt:lpstr>
      <vt:lpstr>Appendizes</vt:lpstr>
      <vt:lpstr>Appendizes</vt:lpstr>
      <vt:lpstr>Appendizes</vt:lpstr>
      <vt:lpstr>Appendix im Silbenanlaut</vt:lpstr>
      <vt:lpstr>Silbenstruktur englischer Einsilber</vt:lpstr>
      <vt:lpstr>Sonoritätshierarchie – merkmalbasiert </vt:lpstr>
      <vt:lpstr>Silbenstruktur englischer Einsilber</vt:lpstr>
      <vt:lpstr>Silbenbildung in mehrsilbigen Wörtern</vt:lpstr>
      <vt:lpstr>Silbenbildung in mehrsilbigen Wörtern</vt:lpstr>
      <vt:lpstr>Silbenbildung in mehrsilbigen Wörtern</vt:lpstr>
      <vt:lpstr>Silbenbildung in mehrsilbigen Wörtern</vt:lpstr>
      <vt:lpstr>Silbenbildung in mehrsilbigen Wörtern</vt:lpstr>
      <vt:lpstr>Silbenbildung in mehrsilbigen Wörtern</vt:lpstr>
      <vt:lpstr>Silbengelenk - ambisyllabisch</vt:lpstr>
      <vt:lpstr>Silbengelenk</vt:lpstr>
    </vt:vector>
  </TitlesOfParts>
  <Company>Universität Bremen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Silbenphonologie</dc:title>
  <dc:subject>Optimalitätstheorie</dc:subject>
  <dc:creator>Karl Heinz Wagner</dc:creator>
  <cp:keywords>Optimalitätstheorie, optimality, Silben, Silbenphonology, syllable</cp:keywords>
  <cp:lastModifiedBy>Karl Heinz Wagner</cp:lastModifiedBy>
  <cp:revision>129</cp:revision>
  <dcterms:created xsi:type="dcterms:W3CDTF">1999-04-14T06:21:57Z</dcterms:created>
  <dcterms:modified xsi:type="dcterms:W3CDTF">2019-11-15T23:17:32Z</dcterms:modified>
</cp:coreProperties>
</file>