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4" r:id="rId1"/>
  </p:sldMasterIdLst>
  <p:notesMasterIdLst>
    <p:notesMasterId r:id="rId16"/>
  </p:notesMasterIdLst>
  <p:handoutMasterIdLst>
    <p:handoutMasterId r:id="rId17"/>
  </p:handoutMasterIdLst>
  <p:sldIdLst>
    <p:sldId id="256" r:id="rId2"/>
    <p:sldId id="320" r:id="rId3"/>
    <p:sldId id="321" r:id="rId4"/>
    <p:sldId id="322" r:id="rId5"/>
    <p:sldId id="323" r:id="rId6"/>
    <p:sldId id="324" r:id="rId7"/>
    <p:sldId id="325" r:id="rId8"/>
    <p:sldId id="326" r:id="rId9"/>
    <p:sldId id="327" r:id="rId10"/>
    <p:sldId id="328" r:id="rId11"/>
    <p:sldId id="329" r:id="rId12"/>
    <p:sldId id="330" r:id="rId13"/>
    <p:sldId id="331" r:id="rId14"/>
    <p:sldId id="319" r:id="rId15"/>
  </p:sldIdLst>
  <p:sldSz cx="9144000" cy="6858000" type="screen4x3"/>
  <p:notesSz cx="6746875" cy="9913938"/>
  <p:custDataLst>
    <p:tags r:id="rId18"/>
  </p:custDataLst>
  <p:defaultTextStyle>
    <a:defPPr>
      <a:defRPr lang="en-US"/>
    </a:defPPr>
    <a:lvl1pPr algn="ctr" rtl="0" eaLnBrk="0" fontAlgn="base" hangingPunct="0">
      <a:spcBef>
        <a:spcPct val="0"/>
      </a:spcBef>
      <a:spcAft>
        <a:spcPct val="0"/>
      </a:spcAft>
      <a:defRPr kumimoji="1"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1pPr>
    <a:lvl2pPr marL="457200" algn="ctr" rtl="0" eaLnBrk="0" fontAlgn="base" hangingPunct="0">
      <a:spcBef>
        <a:spcPct val="0"/>
      </a:spcBef>
      <a:spcAft>
        <a:spcPct val="0"/>
      </a:spcAft>
      <a:defRPr kumimoji="1"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2pPr>
    <a:lvl3pPr marL="914400" algn="ctr" rtl="0" eaLnBrk="0" fontAlgn="base" hangingPunct="0">
      <a:spcBef>
        <a:spcPct val="0"/>
      </a:spcBef>
      <a:spcAft>
        <a:spcPct val="0"/>
      </a:spcAft>
      <a:defRPr kumimoji="1"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3pPr>
    <a:lvl4pPr marL="1371600" algn="ctr" rtl="0" eaLnBrk="0" fontAlgn="base" hangingPunct="0">
      <a:spcBef>
        <a:spcPct val="0"/>
      </a:spcBef>
      <a:spcAft>
        <a:spcPct val="0"/>
      </a:spcAft>
      <a:defRPr kumimoji="1"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4pPr>
    <a:lvl5pPr marL="1828800" algn="ctr" rtl="0" eaLnBrk="0" fontAlgn="base" hangingPunct="0">
      <a:spcBef>
        <a:spcPct val="0"/>
      </a:spcBef>
      <a:spcAft>
        <a:spcPct val="0"/>
      </a:spcAft>
      <a:defRPr kumimoji="1"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5pPr>
    <a:lvl6pPr marL="2286000" algn="l" defTabSz="914400" rtl="0" eaLnBrk="1" latinLnBrk="0" hangingPunct="1">
      <a:defRPr kumimoji="1"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6pPr>
    <a:lvl7pPr marL="2743200" algn="l" defTabSz="914400" rtl="0" eaLnBrk="1" latinLnBrk="0" hangingPunct="1">
      <a:defRPr kumimoji="1"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7pPr>
    <a:lvl8pPr marL="3200400" algn="l" defTabSz="914400" rtl="0" eaLnBrk="1" latinLnBrk="0" hangingPunct="1">
      <a:defRPr kumimoji="1"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8pPr>
    <a:lvl9pPr marL="3657600" algn="l" defTabSz="914400" rtl="0" eaLnBrk="1" latinLnBrk="0" hangingPunct="1">
      <a:defRPr kumimoji="1"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3333FF"/>
    <a:srgbClr val="FFFFFF"/>
    <a:srgbClr val="CC3300"/>
    <a:srgbClr val="FF3300"/>
    <a:srgbClr val="FF6600"/>
    <a:srgbClr val="FFFF66"/>
    <a:srgbClr val="99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4" autoAdjust="0"/>
    <p:restoredTop sz="94606" autoAdjust="0"/>
  </p:normalViewPr>
  <p:slideViewPr>
    <p:cSldViewPr>
      <p:cViewPr varScale="1">
        <p:scale>
          <a:sx n="105" d="100"/>
          <a:sy n="105" d="100"/>
        </p:scale>
        <p:origin x="-426"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2" d="100"/>
          <a:sy n="82" d="100"/>
        </p:scale>
        <p:origin x="-1980" y="-72"/>
      </p:cViewPr>
      <p:guideLst>
        <p:guide orient="horz" pos="3122"/>
        <p:guide pos="212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gs" Target="tags/tag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0"/>
            <a:ext cx="2924175"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anchor="t" anchorCtr="0" compatLnSpc="1">
            <a:prstTxWarp prst="textNoShape">
              <a:avLst/>
            </a:prstTxWarp>
          </a:bodyPr>
          <a:lstStyle>
            <a:lvl1pPr algn="l">
              <a:defRPr kumimoji="0" sz="1200">
                <a:effectLst/>
              </a:defRPr>
            </a:lvl1pPr>
          </a:lstStyle>
          <a:p>
            <a:r>
              <a:rPr lang="de-DE" altLang="de-DE"/>
              <a:t>Karl Heinz Wagner</a:t>
            </a:r>
          </a:p>
        </p:txBody>
      </p:sp>
      <p:sp>
        <p:nvSpPr>
          <p:cNvPr id="17411" name="Rectangle 3"/>
          <p:cNvSpPr>
            <a:spLocks noGrp="1" noChangeArrowheads="1"/>
          </p:cNvSpPr>
          <p:nvPr>
            <p:ph type="dt" sz="quarter" idx="1"/>
          </p:nvPr>
        </p:nvSpPr>
        <p:spPr bwMode="auto">
          <a:xfrm>
            <a:off x="3822700" y="0"/>
            <a:ext cx="2924175"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anchor="t" anchorCtr="0" compatLnSpc="1">
            <a:prstTxWarp prst="textNoShape">
              <a:avLst/>
            </a:prstTxWarp>
          </a:bodyPr>
          <a:lstStyle>
            <a:lvl1pPr algn="r">
              <a:defRPr kumimoji="0" sz="1200">
                <a:effectLst/>
              </a:defRPr>
            </a:lvl1pPr>
          </a:lstStyle>
          <a:p>
            <a:fld id="{B8E2E3CB-5EB0-4A9D-8D71-A7E815DB4407}" type="datetime1">
              <a:rPr lang="de-DE" altLang="de-DE"/>
              <a:pPr/>
              <a:t>18.01.2016</a:t>
            </a:fld>
            <a:endParaRPr lang="de-DE" altLang="de-DE"/>
          </a:p>
        </p:txBody>
      </p:sp>
      <p:sp>
        <p:nvSpPr>
          <p:cNvPr id="17412" name="Rectangle 4"/>
          <p:cNvSpPr>
            <a:spLocks noGrp="1" noChangeArrowheads="1"/>
          </p:cNvSpPr>
          <p:nvPr>
            <p:ph type="ftr" sz="quarter" idx="2"/>
          </p:nvPr>
        </p:nvSpPr>
        <p:spPr bwMode="auto">
          <a:xfrm>
            <a:off x="0" y="9418638"/>
            <a:ext cx="2924175"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anchor="b" anchorCtr="0" compatLnSpc="1">
            <a:prstTxWarp prst="textNoShape">
              <a:avLst/>
            </a:prstTxWarp>
          </a:bodyPr>
          <a:lstStyle>
            <a:lvl1pPr algn="l">
              <a:defRPr kumimoji="0" sz="1200">
                <a:effectLst/>
              </a:defRPr>
            </a:lvl1pPr>
          </a:lstStyle>
          <a:p>
            <a:r>
              <a:rPr lang="de-DE" altLang="de-DE"/>
              <a:t>Phonetik und Phonologie: Überblick</a:t>
            </a:r>
          </a:p>
        </p:txBody>
      </p:sp>
      <p:sp>
        <p:nvSpPr>
          <p:cNvPr id="17413" name="Rectangle 5"/>
          <p:cNvSpPr>
            <a:spLocks noGrp="1" noChangeArrowheads="1"/>
          </p:cNvSpPr>
          <p:nvPr>
            <p:ph type="sldNum" sz="quarter" idx="3"/>
          </p:nvPr>
        </p:nvSpPr>
        <p:spPr bwMode="auto">
          <a:xfrm>
            <a:off x="3822700" y="9418638"/>
            <a:ext cx="2924175"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anchor="b" anchorCtr="0" compatLnSpc="1">
            <a:prstTxWarp prst="textNoShape">
              <a:avLst/>
            </a:prstTxWarp>
          </a:bodyPr>
          <a:lstStyle>
            <a:lvl1pPr algn="r">
              <a:defRPr kumimoji="0" sz="1200">
                <a:effectLst/>
              </a:defRPr>
            </a:lvl1pPr>
          </a:lstStyle>
          <a:p>
            <a:fld id="{3F786C21-BED1-48DF-9341-D82ADFAC338E}" type="slidenum">
              <a:rPr lang="de-DE" altLang="de-DE"/>
              <a:pPr/>
              <a:t>‹Nr.›</a:t>
            </a:fld>
            <a:endParaRPr lang="de-DE" altLang="de-DE"/>
          </a:p>
        </p:txBody>
      </p:sp>
    </p:spTree>
    <p:extLst>
      <p:ext uri="{BB962C8B-B14F-4D97-AF65-F5344CB8AC3E}">
        <p14:creationId xmlns:p14="http://schemas.microsoft.com/office/powerpoint/2010/main" val="78298008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1378" name="Rectangle 2"/>
          <p:cNvSpPr>
            <a:spLocks noGrp="1" noChangeArrowheads="1"/>
          </p:cNvSpPr>
          <p:nvPr>
            <p:ph type="hdr" sz="quarter"/>
          </p:nvPr>
        </p:nvSpPr>
        <p:spPr bwMode="auto">
          <a:xfrm>
            <a:off x="0" y="0"/>
            <a:ext cx="2924175"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200">
                <a:effectLst/>
              </a:defRPr>
            </a:lvl1pPr>
          </a:lstStyle>
          <a:p>
            <a:endParaRPr lang="de-DE" altLang="de-DE"/>
          </a:p>
        </p:txBody>
      </p:sp>
      <p:sp>
        <p:nvSpPr>
          <p:cNvPr id="101379" name="Rectangle 3"/>
          <p:cNvSpPr>
            <a:spLocks noGrp="1" noChangeArrowheads="1"/>
          </p:cNvSpPr>
          <p:nvPr>
            <p:ph type="dt" idx="1"/>
          </p:nvPr>
        </p:nvSpPr>
        <p:spPr bwMode="auto">
          <a:xfrm>
            <a:off x="3821113" y="0"/>
            <a:ext cx="2924175"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effectLst/>
              </a:defRPr>
            </a:lvl1pPr>
          </a:lstStyle>
          <a:p>
            <a:endParaRPr lang="de-DE" altLang="de-DE"/>
          </a:p>
        </p:txBody>
      </p:sp>
      <p:sp>
        <p:nvSpPr>
          <p:cNvPr id="101380" name="Rectangle 4"/>
          <p:cNvSpPr>
            <a:spLocks noGrp="1" noRot="1" noChangeAspect="1" noChangeArrowheads="1" noTextEdit="1"/>
          </p:cNvSpPr>
          <p:nvPr>
            <p:ph type="sldImg" idx="2"/>
          </p:nvPr>
        </p:nvSpPr>
        <p:spPr bwMode="auto">
          <a:xfrm>
            <a:off x="895350" y="742950"/>
            <a:ext cx="4956175" cy="3717925"/>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01381" name="Rectangle 5"/>
          <p:cNvSpPr>
            <a:spLocks noGrp="1" noChangeArrowheads="1"/>
          </p:cNvSpPr>
          <p:nvPr>
            <p:ph type="body" sz="quarter" idx="3"/>
          </p:nvPr>
        </p:nvSpPr>
        <p:spPr bwMode="auto">
          <a:xfrm>
            <a:off x="674688" y="4708525"/>
            <a:ext cx="5397500" cy="4462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de-DE" altLang="de-DE" smtClean="0"/>
              <a:t>Textmasterformate durch Klicken bearbeiten</a:t>
            </a:r>
          </a:p>
          <a:p>
            <a:pPr lvl="1"/>
            <a:r>
              <a:rPr lang="de-DE" altLang="de-DE" smtClean="0"/>
              <a:t>Zweite Ebene</a:t>
            </a:r>
          </a:p>
          <a:p>
            <a:pPr lvl="2"/>
            <a:r>
              <a:rPr lang="de-DE" altLang="de-DE" smtClean="0"/>
              <a:t>Dritte Ebene</a:t>
            </a:r>
          </a:p>
          <a:p>
            <a:pPr lvl="3"/>
            <a:r>
              <a:rPr lang="de-DE" altLang="de-DE" smtClean="0"/>
              <a:t>Vierte Ebene</a:t>
            </a:r>
          </a:p>
          <a:p>
            <a:pPr lvl="4"/>
            <a:r>
              <a:rPr lang="de-DE" altLang="de-DE" smtClean="0"/>
              <a:t>Fünfte Ebene</a:t>
            </a:r>
          </a:p>
        </p:txBody>
      </p:sp>
      <p:sp>
        <p:nvSpPr>
          <p:cNvPr id="101382" name="Rectangle 6"/>
          <p:cNvSpPr>
            <a:spLocks noGrp="1" noChangeArrowheads="1"/>
          </p:cNvSpPr>
          <p:nvPr>
            <p:ph type="ftr" sz="quarter" idx="4"/>
          </p:nvPr>
        </p:nvSpPr>
        <p:spPr bwMode="auto">
          <a:xfrm>
            <a:off x="0" y="9417050"/>
            <a:ext cx="2924175"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a:effectLst/>
              </a:defRPr>
            </a:lvl1pPr>
          </a:lstStyle>
          <a:p>
            <a:endParaRPr lang="de-DE" altLang="de-DE"/>
          </a:p>
        </p:txBody>
      </p:sp>
      <p:sp>
        <p:nvSpPr>
          <p:cNvPr id="101383" name="Rectangle 7"/>
          <p:cNvSpPr>
            <a:spLocks noGrp="1" noChangeArrowheads="1"/>
          </p:cNvSpPr>
          <p:nvPr>
            <p:ph type="sldNum" sz="quarter" idx="5"/>
          </p:nvPr>
        </p:nvSpPr>
        <p:spPr bwMode="auto">
          <a:xfrm>
            <a:off x="3821113" y="9417050"/>
            <a:ext cx="2924175"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effectLst/>
              </a:defRPr>
            </a:lvl1pPr>
          </a:lstStyle>
          <a:p>
            <a:fld id="{8E19B90A-208B-4F54-B449-DDE4CEC0F145}" type="slidenum">
              <a:rPr lang="de-DE" altLang="de-DE"/>
              <a:pPr/>
              <a:t>‹Nr.›</a:t>
            </a:fld>
            <a:endParaRPr lang="de-DE" altLang="de-DE"/>
          </a:p>
        </p:txBody>
      </p:sp>
    </p:spTree>
    <p:extLst>
      <p:ext uri="{BB962C8B-B14F-4D97-AF65-F5344CB8AC3E}">
        <p14:creationId xmlns:p14="http://schemas.microsoft.com/office/powerpoint/2010/main" val="36332730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85C470D-0EB7-4790-9996-4962BE92D873}" type="slidenum">
              <a:rPr lang="de-DE" altLang="de-DE"/>
              <a:pPr/>
              <a:t>1</a:t>
            </a:fld>
            <a:endParaRPr lang="de-DE" altLang="de-DE"/>
          </a:p>
        </p:txBody>
      </p:sp>
      <p:sp>
        <p:nvSpPr>
          <p:cNvPr id="102402" name="Rectangle 2"/>
          <p:cNvSpPr>
            <a:spLocks noGrp="1" noRot="1" noChangeAspect="1" noChangeArrowheads="1" noTextEdit="1"/>
          </p:cNvSpPr>
          <p:nvPr>
            <p:ph type="sldImg"/>
          </p:nvPr>
        </p:nvSpPr>
        <p:spPr>
          <a:ln/>
        </p:spPr>
      </p:sp>
      <p:sp>
        <p:nvSpPr>
          <p:cNvPr id="102403" name="Rectangle 3"/>
          <p:cNvSpPr>
            <a:spLocks noGrp="1" noChangeArrowheads="1"/>
          </p:cNvSpPr>
          <p:nvPr>
            <p:ph type="body" idx="1"/>
          </p:nvPr>
        </p:nvSpPr>
        <p:spPr/>
        <p:txBody>
          <a:bodyPr/>
          <a:lstStyle/>
          <a:p>
            <a:endParaRPr lang="de-DE" altLang="de-DE"/>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46FC16E-BE17-46D4-9E86-A719696358F0}" type="slidenum">
              <a:rPr lang="de-DE" altLang="de-DE"/>
              <a:pPr/>
              <a:t>10</a:t>
            </a:fld>
            <a:endParaRPr lang="de-DE" altLang="de-DE"/>
          </a:p>
        </p:txBody>
      </p:sp>
      <p:sp>
        <p:nvSpPr>
          <p:cNvPr id="111618" name="Rectangle 2"/>
          <p:cNvSpPr>
            <a:spLocks noGrp="1" noRot="1" noChangeAspect="1" noChangeArrowheads="1" noTextEdit="1"/>
          </p:cNvSpPr>
          <p:nvPr>
            <p:ph type="sldImg"/>
          </p:nvPr>
        </p:nvSpPr>
        <p:spPr>
          <a:ln/>
        </p:spPr>
      </p:sp>
      <p:sp>
        <p:nvSpPr>
          <p:cNvPr id="111619" name="Rectangle 3"/>
          <p:cNvSpPr>
            <a:spLocks noGrp="1" noChangeArrowheads="1"/>
          </p:cNvSpPr>
          <p:nvPr>
            <p:ph type="body" idx="1"/>
          </p:nvPr>
        </p:nvSpPr>
        <p:spPr/>
        <p:txBody>
          <a:bodyPr/>
          <a:lstStyle/>
          <a:p>
            <a:endParaRPr lang="de-DE" altLang="de-DE"/>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483696C-D6BB-4BED-9C7F-1725971A901C}" type="slidenum">
              <a:rPr lang="de-DE" altLang="de-DE"/>
              <a:pPr/>
              <a:t>11</a:t>
            </a:fld>
            <a:endParaRPr lang="de-DE" altLang="de-DE"/>
          </a:p>
        </p:txBody>
      </p:sp>
      <p:sp>
        <p:nvSpPr>
          <p:cNvPr id="112642" name="Rectangle 2"/>
          <p:cNvSpPr>
            <a:spLocks noGrp="1" noRot="1" noChangeAspect="1" noChangeArrowheads="1" noTextEdit="1"/>
          </p:cNvSpPr>
          <p:nvPr>
            <p:ph type="sldImg"/>
          </p:nvPr>
        </p:nvSpPr>
        <p:spPr>
          <a:ln/>
        </p:spPr>
      </p:sp>
      <p:sp>
        <p:nvSpPr>
          <p:cNvPr id="112643" name="Rectangle 3"/>
          <p:cNvSpPr>
            <a:spLocks noGrp="1" noChangeArrowheads="1"/>
          </p:cNvSpPr>
          <p:nvPr>
            <p:ph type="body" idx="1"/>
          </p:nvPr>
        </p:nvSpPr>
        <p:spPr/>
        <p:txBody>
          <a:bodyPr/>
          <a:lstStyle/>
          <a:p>
            <a:endParaRPr lang="de-DE" altLang="de-DE"/>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5558E11-D8FD-4998-B0C6-93B38304F4E0}" type="slidenum">
              <a:rPr lang="de-DE" altLang="de-DE"/>
              <a:pPr/>
              <a:t>12</a:t>
            </a:fld>
            <a:endParaRPr lang="de-DE" altLang="de-DE"/>
          </a:p>
        </p:txBody>
      </p:sp>
      <p:sp>
        <p:nvSpPr>
          <p:cNvPr id="113666" name="Rectangle 2"/>
          <p:cNvSpPr>
            <a:spLocks noGrp="1" noRot="1" noChangeAspect="1" noChangeArrowheads="1" noTextEdit="1"/>
          </p:cNvSpPr>
          <p:nvPr>
            <p:ph type="sldImg"/>
          </p:nvPr>
        </p:nvSpPr>
        <p:spPr>
          <a:ln/>
        </p:spPr>
      </p:sp>
      <p:sp>
        <p:nvSpPr>
          <p:cNvPr id="113667" name="Rectangle 3"/>
          <p:cNvSpPr>
            <a:spLocks noGrp="1" noChangeArrowheads="1"/>
          </p:cNvSpPr>
          <p:nvPr>
            <p:ph type="body" idx="1"/>
          </p:nvPr>
        </p:nvSpPr>
        <p:spPr/>
        <p:txBody>
          <a:bodyPr/>
          <a:lstStyle/>
          <a:p>
            <a:endParaRPr lang="de-DE" altLang="de-DE"/>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20A8433-3563-4BE4-B129-CA94D5387385}" type="slidenum">
              <a:rPr lang="de-DE" altLang="de-DE"/>
              <a:pPr/>
              <a:t>13</a:t>
            </a:fld>
            <a:endParaRPr lang="de-DE" altLang="de-DE"/>
          </a:p>
        </p:txBody>
      </p:sp>
      <p:sp>
        <p:nvSpPr>
          <p:cNvPr id="114690" name="Rectangle 2"/>
          <p:cNvSpPr>
            <a:spLocks noGrp="1" noRot="1" noChangeAspect="1" noChangeArrowheads="1" noTextEdit="1"/>
          </p:cNvSpPr>
          <p:nvPr>
            <p:ph type="sldImg"/>
          </p:nvPr>
        </p:nvSpPr>
        <p:spPr>
          <a:ln/>
        </p:spPr>
      </p:sp>
      <p:sp>
        <p:nvSpPr>
          <p:cNvPr id="114691" name="Rectangle 3"/>
          <p:cNvSpPr>
            <a:spLocks noGrp="1" noChangeArrowheads="1"/>
          </p:cNvSpPr>
          <p:nvPr>
            <p:ph type="body" idx="1"/>
          </p:nvPr>
        </p:nvSpPr>
        <p:spPr/>
        <p:txBody>
          <a:bodyPr/>
          <a:lstStyle/>
          <a:p>
            <a:endParaRPr lang="de-DE" altLang="de-DE"/>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8AF5682-863F-4D9C-916B-D81A179E31B4}" type="slidenum">
              <a:rPr lang="de-DE" altLang="de-DE"/>
              <a:pPr/>
              <a:t>14</a:t>
            </a:fld>
            <a:endParaRPr lang="de-DE" altLang="de-DE"/>
          </a:p>
        </p:txBody>
      </p:sp>
      <p:sp>
        <p:nvSpPr>
          <p:cNvPr id="115714" name="Rectangle 2"/>
          <p:cNvSpPr>
            <a:spLocks noGrp="1" noRot="1" noChangeAspect="1" noChangeArrowheads="1" noTextEdit="1"/>
          </p:cNvSpPr>
          <p:nvPr>
            <p:ph type="sldImg"/>
          </p:nvPr>
        </p:nvSpPr>
        <p:spPr>
          <a:ln/>
        </p:spPr>
      </p:sp>
      <p:sp>
        <p:nvSpPr>
          <p:cNvPr id="115715" name="Rectangle 3"/>
          <p:cNvSpPr>
            <a:spLocks noGrp="1" noChangeArrowheads="1"/>
          </p:cNvSpPr>
          <p:nvPr>
            <p:ph type="body" idx="1"/>
          </p:nvPr>
        </p:nvSpPr>
        <p:spPr/>
        <p:txBody>
          <a:bodyPr/>
          <a:lstStyle/>
          <a:p>
            <a:endParaRPr lang="de-DE" altLang="de-DE"/>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F0E88FB-06C1-4CDB-9DF7-8A20B5B7D40F}" type="slidenum">
              <a:rPr lang="de-DE" altLang="de-DE"/>
              <a:pPr/>
              <a:t>2</a:t>
            </a:fld>
            <a:endParaRPr lang="de-DE" altLang="de-DE"/>
          </a:p>
        </p:txBody>
      </p:sp>
      <p:sp>
        <p:nvSpPr>
          <p:cNvPr id="103426" name="Rectangle 2"/>
          <p:cNvSpPr>
            <a:spLocks noGrp="1" noRot="1" noChangeAspect="1" noChangeArrowheads="1" noTextEdit="1"/>
          </p:cNvSpPr>
          <p:nvPr>
            <p:ph type="sldImg"/>
          </p:nvPr>
        </p:nvSpPr>
        <p:spPr>
          <a:ln/>
        </p:spPr>
      </p:sp>
      <p:sp>
        <p:nvSpPr>
          <p:cNvPr id="103427" name="Rectangle 3"/>
          <p:cNvSpPr>
            <a:spLocks noGrp="1" noChangeArrowheads="1"/>
          </p:cNvSpPr>
          <p:nvPr>
            <p:ph type="body" idx="1"/>
          </p:nvPr>
        </p:nvSpPr>
        <p:spPr/>
        <p:txBody>
          <a:bodyPr/>
          <a:lstStyle/>
          <a:p>
            <a:endParaRPr lang="de-DE" altLang="de-DE"/>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9C9116F-5400-4B17-BA67-8A165C133754}" type="slidenum">
              <a:rPr lang="de-DE" altLang="de-DE"/>
              <a:pPr/>
              <a:t>3</a:t>
            </a:fld>
            <a:endParaRPr lang="de-DE" altLang="de-DE"/>
          </a:p>
        </p:txBody>
      </p:sp>
      <p:sp>
        <p:nvSpPr>
          <p:cNvPr id="104450" name="Rectangle 2"/>
          <p:cNvSpPr>
            <a:spLocks noGrp="1" noRot="1" noChangeAspect="1" noChangeArrowheads="1" noTextEdit="1"/>
          </p:cNvSpPr>
          <p:nvPr>
            <p:ph type="sldImg"/>
          </p:nvPr>
        </p:nvSpPr>
        <p:spPr>
          <a:ln/>
        </p:spPr>
      </p:sp>
      <p:sp>
        <p:nvSpPr>
          <p:cNvPr id="104451" name="Rectangle 3"/>
          <p:cNvSpPr>
            <a:spLocks noGrp="1" noChangeArrowheads="1"/>
          </p:cNvSpPr>
          <p:nvPr>
            <p:ph type="body" idx="1"/>
          </p:nvPr>
        </p:nvSpPr>
        <p:spPr/>
        <p:txBody>
          <a:bodyPr/>
          <a:lstStyle/>
          <a:p>
            <a:endParaRPr lang="de-DE" altLang="de-DE"/>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40A08D8-4954-4AA3-9855-116B4EF1930C}" type="slidenum">
              <a:rPr lang="de-DE" altLang="de-DE"/>
              <a:pPr/>
              <a:t>4</a:t>
            </a:fld>
            <a:endParaRPr lang="de-DE" altLang="de-DE"/>
          </a:p>
        </p:txBody>
      </p:sp>
      <p:sp>
        <p:nvSpPr>
          <p:cNvPr id="105474" name="Rectangle 2"/>
          <p:cNvSpPr>
            <a:spLocks noGrp="1" noRot="1" noChangeAspect="1" noChangeArrowheads="1" noTextEdit="1"/>
          </p:cNvSpPr>
          <p:nvPr>
            <p:ph type="sldImg"/>
          </p:nvPr>
        </p:nvSpPr>
        <p:spPr>
          <a:ln/>
        </p:spPr>
      </p:sp>
      <p:sp>
        <p:nvSpPr>
          <p:cNvPr id="105475" name="Rectangle 3"/>
          <p:cNvSpPr>
            <a:spLocks noGrp="1" noChangeArrowheads="1"/>
          </p:cNvSpPr>
          <p:nvPr>
            <p:ph type="body" idx="1"/>
          </p:nvPr>
        </p:nvSpPr>
        <p:spPr/>
        <p:txBody>
          <a:bodyPr/>
          <a:lstStyle/>
          <a:p>
            <a:endParaRPr lang="de-DE" altLang="de-DE"/>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AC89D66-E460-42DE-B3B8-D2BCA8D39A83}" type="slidenum">
              <a:rPr lang="de-DE" altLang="de-DE"/>
              <a:pPr/>
              <a:t>5</a:t>
            </a:fld>
            <a:endParaRPr lang="de-DE" altLang="de-DE"/>
          </a:p>
        </p:txBody>
      </p:sp>
      <p:sp>
        <p:nvSpPr>
          <p:cNvPr id="106498" name="Rectangle 2"/>
          <p:cNvSpPr>
            <a:spLocks noGrp="1" noRot="1" noChangeAspect="1" noChangeArrowheads="1" noTextEdit="1"/>
          </p:cNvSpPr>
          <p:nvPr>
            <p:ph type="sldImg"/>
          </p:nvPr>
        </p:nvSpPr>
        <p:spPr>
          <a:ln/>
        </p:spPr>
      </p:sp>
      <p:sp>
        <p:nvSpPr>
          <p:cNvPr id="106499" name="Rectangle 3"/>
          <p:cNvSpPr>
            <a:spLocks noGrp="1" noChangeArrowheads="1"/>
          </p:cNvSpPr>
          <p:nvPr>
            <p:ph type="body" idx="1"/>
          </p:nvPr>
        </p:nvSpPr>
        <p:spPr/>
        <p:txBody>
          <a:bodyPr/>
          <a:lstStyle/>
          <a:p>
            <a:endParaRPr lang="de-DE" altLang="de-DE"/>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9229037-930A-4CFA-B5F4-8E2104931B90}" type="slidenum">
              <a:rPr lang="de-DE" altLang="de-DE"/>
              <a:pPr/>
              <a:t>6</a:t>
            </a:fld>
            <a:endParaRPr lang="de-DE" altLang="de-DE"/>
          </a:p>
        </p:txBody>
      </p:sp>
      <p:sp>
        <p:nvSpPr>
          <p:cNvPr id="107522" name="Rectangle 2"/>
          <p:cNvSpPr>
            <a:spLocks noGrp="1" noRot="1" noChangeAspect="1" noChangeArrowheads="1" noTextEdit="1"/>
          </p:cNvSpPr>
          <p:nvPr>
            <p:ph type="sldImg"/>
          </p:nvPr>
        </p:nvSpPr>
        <p:spPr>
          <a:ln/>
        </p:spPr>
      </p:sp>
      <p:sp>
        <p:nvSpPr>
          <p:cNvPr id="107523" name="Rectangle 3"/>
          <p:cNvSpPr>
            <a:spLocks noGrp="1" noChangeArrowheads="1"/>
          </p:cNvSpPr>
          <p:nvPr>
            <p:ph type="body" idx="1"/>
          </p:nvPr>
        </p:nvSpPr>
        <p:spPr/>
        <p:txBody>
          <a:bodyPr/>
          <a:lstStyle/>
          <a:p>
            <a:endParaRPr lang="de-DE" altLang="de-DE"/>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DFC5137-593A-4C43-83EE-90E5BB9B2B53}" type="slidenum">
              <a:rPr lang="de-DE" altLang="de-DE"/>
              <a:pPr/>
              <a:t>7</a:t>
            </a:fld>
            <a:endParaRPr lang="de-DE" altLang="de-DE"/>
          </a:p>
        </p:txBody>
      </p:sp>
      <p:sp>
        <p:nvSpPr>
          <p:cNvPr id="108546" name="Rectangle 2"/>
          <p:cNvSpPr>
            <a:spLocks noGrp="1" noRot="1" noChangeAspect="1" noChangeArrowheads="1" noTextEdit="1"/>
          </p:cNvSpPr>
          <p:nvPr>
            <p:ph type="sldImg"/>
          </p:nvPr>
        </p:nvSpPr>
        <p:spPr>
          <a:ln/>
        </p:spPr>
      </p:sp>
      <p:sp>
        <p:nvSpPr>
          <p:cNvPr id="108547" name="Rectangle 3"/>
          <p:cNvSpPr>
            <a:spLocks noGrp="1" noChangeArrowheads="1"/>
          </p:cNvSpPr>
          <p:nvPr>
            <p:ph type="body" idx="1"/>
          </p:nvPr>
        </p:nvSpPr>
        <p:spPr/>
        <p:txBody>
          <a:bodyPr/>
          <a:lstStyle/>
          <a:p>
            <a:endParaRPr lang="de-DE" altLang="de-DE"/>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A3FF73A-ADE1-48A7-91A3-042C0583B2FC}" type="slidenum">
              <a:rPr lang="de-DE" altLang="de-DE"/>
              <a:pPr/>
              <a:t>8</a:t>
            </a:fld>
            <a:endParaRPr lang="de-DE" altLang="de-DE"/>
          </a:p>
        </p:txBody>
      </p:sp>
      <p:sp>
        <p:nvSpPr>
          <p:cNvPr id="109570" name="Rectangle 2"/>
          <p:cNvSpPr>
            <a:spLocks noGrp="1" noRot="1" noChangeAspect="1" noChangeArrowheads="1" noTextEdit="1"/>
          </p:cNvSpPr>
          <p:nvPr>
            <p:ph type="sldImg"/>
          </p:nvPr>
        </p:nvSpPr>
        <p:spPr>
          <a:ln/>
        </p:spPr>
      </p:sp>
      <p:sp>
        <p:nvSpPr>
          <p:cNvPr id="109571" name="Rectangle 3"/>
          <p:cNvSpPr>
            <a:spLocks noGrp="1" noChangeArrowheads="1"/>
          </p:cNvSpPr>
          <p:nvPr>
            <p:ph type="body" idx="1"/>
          </p:nvPr>
        </p:nvSpPr>
        <p:spPr/>
        <p:txBody>
          <a:bodyPr/>
          <a:lstStyle/>
          <a:p>
            <a:endParaRPr lang="de-DE" altLang="de-DE"/>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1FE5EF0-EB5D-4478-B942-EDC309FEC22D}" type="slidenum">
              <a:rPr lang="de-DE" altLang="de-DE"/>
              <a:pPr/>
              <a:t>9</a:t>
            </a:fld>
            <a:endParaRPr lang="de-DE" altLang="de-DE"/>
          </a:p>
        </p:txBody>
      </p:sp>
      <p:sp>
        <p:nvSpPr>
          <p:cNvPr id="110594" name="Rectangle 2"/>
          <p:cNvSpPr>
            <a:spLocks noGrp="1" noRot="1" noChangeAspect="1" noChangeArrowheads="1" noTextEdit="1"/>
          </p:cNvSpPr>
          <p:nvPr>
            <p:ph type="sldImg"/>
          </p:nvPr>
        </p:nvSpPr>
        <p:spPr>
          <a:ln/>
        </p:spPr>
      </p:sp>
      <p:sp>
        <p:nvSpPr>
          <p:cNvPr id="110595" name="Rectangle 3"/>
          <p:cNvSpPr>
            <a:spLocks noGrp="1" noChangeArrowheads="1"/>
          </p:cNvSpPr>
          <p:nvPr>
            <p:ph type="body" idx="1"/>
          </p:nvPr>
        </p:nvSpPr>
        <p:spPr/>
        <p:txBody>
          <a:bodyPr/>
          <a:lstStyle/>
          <a:p>
            <a:endParaRPr lang="de-DE" altLang="de-DE"/>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type="title" preserve="1">
  <p:cSld name="Titelfolie">
    <p:spTree>
      <p:nvGrpSpPr>
        <p:cNvPr id="1" name=""/>
        <p:cNvGrpSpPr/>
        <p:nvPr/>
      </p:nvGrpSpPr>
      <p:grpSpPr>
        <a:xfrm>
          <a:off x="0" y="0"/>
          <a:ext cx="0" cy="0"/>
          <a:chOff x="0" y="0"/>
          <a:chExt cx="0" cy="0"/>
        </a:xfrm>
      </p:grpSpPr>
      <p:sp>
        <p:nvSpPr>
          <p:cNvPr id="99330" name="Rectangle 2"/>
          <p:cNvSpPr>
            <a:spLocks noGrp="1" noChangeArrowheads="1"/>
          </p:cNvSpPr>
          <p:nvPr>
            <p:ph type="ctrTitle" sz="quarter"/>
          </p:nvPr>
        </p:nvSpPr>
        <p:spPr>
          <a:xfrm>
            <a:off x="685800" y="2286000"/>
            <a:ext cx="7772400" cy="1143000"/>
          </a:xfrm>
        </p:spPr>
        <p:txBody>
          <a:bodyPr/>
          <a:lstStyle>
            <a:lvl1pPr>
              <a:defRPr/>
            </a:lvl1pPr>
          </a:lstStyle>
          <a:p>
            <a:pPr lvl="0"/>
            <a:r>
              <a:rPr lang="de-DE" altLang="de-DE" noProof="0" smtClean="0"/>
              <a:t>Hier klicken, um Master-Titelformat zu bearbeiten.</a:t>
            </a:r>
          </a:p>
        </p:txBody>
      </p:sp>
      <p:sp>
        <p:nvSpPr>
          <p:cNvPr id="99331" name="Rectangle 3"/>
          <p:cNvSpPr>
            <a:spLocks noGrp="1" noChangeArrowheads="1"/>
          </p:cNvSpPr>
          <p:nvPr>
            <p:ph type="subTitle" sz="quarter" idx="1"/>
          </p:nvPr>
        </p:nvSpPr>
        <p:spPr>
          <a:xfrm>
            <a:off x="2057400" y="4114800"/>
            <a:ext cx="6400800" cy="1752600"/>
          </a:xfrm>
        </p:spPr>
        <p:txBody>
          <a:bodyPr/>
          <a:lstStyle>
            <a:lvl1pPr marL="536575" indent="-536575">
              <a:defRPr>
                <a:effectLst/>
              </a:defRPr>
            </a:lvl1pPr>
          </a:lstStyle>
          <a:p>
            <a:pPr lvl="0"/>
            <a:r>
              <a:rPr lang="de-DE" altLang="de-DE" noProof="0" smtClean="0"/>
              <a:t>Hier klicken, um Master-Untertitelformat zu bearbeiten.</a:t>
            </a:r>
          </a:p>
        </p:txBody>
      </p:sp>
      <p:sp>
        <p:nvSpPr>
          <p:cNvPr id="99332" name="Rectangle 4"/>
          <p:cNvSpPr>
            <a:spLocks noGrp="1" noChangeArrowheads="1"/>
          </p:cNvSpPr>
          <p:nvPr>
            <p:ph type="dt" sz="quarter" idx="2"/>
          </p:nvPr>
        </p:nvSpPr>
        <p:spPr/>
        <p:txBody>
          <a:bodyPr/>
          <a:lstStyle>
            <a:lvl1pPr>
              <a:defRPr/>
            </a:lvl1pPr>
          </a:lstStyle>
          <a:p>
            <a:endParaRPr lang="de-DE" altLang="de-DE"/>
          </a:p>
        </p:txBody>
      </p:sp>
      <p:sp>
        <p:nvSpPr>
          <p:cNvPr id="99333" name="Rectangle 5"/>
          <p:cNvSpPr>
            <a:spLocks noGrp="1" noChangeArrowheads="1"/>
          </p:cNvSpPr>
          <p:nvPr>
            <p:ph type="ftr" sz="quarter" idx="3"/>
          </p:nvPr>
        </p:nvSpPr>
        <p:spPr bwMode="auto">
          <a:xfrm>
            <a:off x="3124200" y="6172200"/>
            <a:ext cx="2895600" cy="45720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none" lIns="92075" tIns="46038" rIns="92075" bIns="46038" numCol="1" anchor="ctr" anchorCtr="0" compatLnSpc="1">
            <a:prstTxWarp prst="textNoShape">
              <a:avLst/>
            </a:prstTxWarp>
          </a:bodyPr>
          <a:lstStyle>
            <a:lvl1pPr>
              <a:defRPr sz="1400">
                <a:effectLst/>
              </a:defRPr>
            </a:lvl1pPr>
          </a:lstStyle>
          <a:p>
            <a:endParaRPr lang="de-DE" altLang="de-DE"/>
          </a:p>
        </p:txBody>
      </p:sp>
      <p:sp>
        <p:nvSpPr>
          <p:cNvPr id="99334" name="Rectangle 6"/>
          <p:cNvSpPr>
            <a:spLocks noGrp="1" noChangeArrowheads="1"/>
          </p:cNvSpPr>
          <p:nvPr>
            <p:ph type="sldNum" sz="quarter" idx="4"/>
          </p:nvPr>
        </p:nvSpPr>
        <p:spPr/>
        <p:txBody>
          <a:bodyPr/>
          <a:lstStyle>
            <a:lvl1pPr>
              <a:defRPr/>
            </a:lvl1pPr>
          </a:lstStyle>
          <a:p>
            <a:endParaRPr lang="de-DE" altLang="de-DE"/>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lvl1pPr>
              <a:defRPr/>
            </a:lvl1pPr>
          </a:lstStyle>
          <a:p>
            <a:endParaRPr lang="de-DE" altLang="de-DE"/>
          </a:p>
        </p:txBody>
      </p:sp>
      <p:sp>
        <p:nvSpPr>
          <p:cNvPr id="5" name="Foliennummernplatzhalter 4"/>
          <p:cNvSpPr>
            <a:spLocks noGrp="1"/>
          </p:cNvSpPr>
          <p:nvPr>
            <p:ph type="sldNum" sz="quarter" idx="11"/>
          </p:nvPr>
        </p:nvSpPr>
        <p:spPr/>
        <p:txBody>
          <a:bodyPr/>
          <a:lstStyle>
            <a:lvl1pPr>
              <a:defRPr/>
            </a:lvl1pPr>
          </a:lstStyle>
          <a:p>
            <a:endParaRPr lang="de-DE" altLang="de-DE"/>
          </a:p>
        </p:txBody>
      </p:sp>
    </p:spTree>
    <p:extLst>
      <p:ext uri="{BB962C8B-B14F-4D97-AF65-F5344CB8AC3E}">
        <p14:creationId xmlns:p14="http://schemas.microsoft.com/office/powerpoint/2010/main" val="29619838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750050" y="765175"/>
            <a:ext cx="2165350" cy="5330825"/>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250825" y="765175"/>
            <a:ext cx="6346825" cy="5330825"/>
          </a:xfrm>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lvl1pPr>
              <a:defRPr/>
            </a:lvl1pPr>
          </a:lstStyle>
          <a:p>
            <a:endParaRPr lang="de-DE" altLang="de-DE"/>
          </a:p>
        </p:txBody>
      </p:sp>
      <p:sp>
        <p:nvSpPr>
          <p:cNvPr id="5" name="Foliennummernplatzhalter 4"/>
          <p:cNvSpPr>
            <a:spLocks noGrp="1"/>
          </p:cNvSpPr>
          <p:nvPr>
            <p:ph type="sldNum" sz="quarter" idx="11"/>
          </p:nvPr>
        </p:nvSpPr>
        <p:spPr/>
        <p:txBody>
          <a:bodyPr/>
          <a:lstStyle>
            <a:lvl1pPr>
              <a:defRPr/>
            </a:lvl1pPr>
          </a:lstStyle>
          <a:p>
            <a:endParaRPr lang="de-DE" altLang="de-DE"/>
          </a:p>
        </p:txBody>
      </p:sp>
    </p:spTree>
    <p:extLst>
      <p:ext uri="{BB962C8B-B14F-4D97-AF65-F5344CB8AC3E}">
        <p14:creationId xmlns:p14="http://schemas.microsoft.com/office/powerpoint/2010/main" val="15995777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lvl1pPr>
              <a:defRPr/>
            </a:lvl1pPr>
          </a:lstStyle>
          <a:p>
            <a:endParaRPr lang="de-DE" altLang="de-DE"/>
          </a:p>
        </p:txBody>
      </p:sp>
      <p:sp>
        <p:nvSpPr>
          <p:cNvPr id="5" name="Foliennummernplatzhalter 4"/>
          <p:cNvSpPr>
            <a:spLocks noGrp="1"/>
          </p:cNvSpPr>
          <p:nvPr>
            <p:ph type="sldNum" sz="quarter" idx="11"/>
          </p:nvPr>
        </p:nvSpPr>
        <p:spPr/>
        <p:txBody>
          <a:bodyPr/>
          <a:lstStyle>
            <a:lvl1pPr>
              <a:defRPr/>
            </a:lvl1pPr>
          </a:lstStyle>
          <a:p>
            <a:endParaRPr lang="de-DE" altLang="de-DE"/>
          </a:p>
        </p:txBody>
      </p:sp>
    </p:spTree>
    <p:extLst>
      <p:ext uri="{BB962C8B-B14F-4D97-AF65-F5344CB8AC3E}">
        <p14:creationId xmlns:p14="http://schemas.microsoft.com/office/powerpoint/2010/main" val="1374259433"/>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smtClean="0"/>
              <a:t>Textmasterformat bearbeiten</a:t>
            </a:r>
          </a:p>
        </p:txBody>
      </p:sp>
      <p:sp>
        <p:nvSpPr>
          <p:cNvPr id="4" name="Datumsplatzhalter 3"/>
          <p:cNvSpPr>
            <a:spLocks noGrp="1"/>
          </p:cNvSpPr>
          <p:nvPr>
            <p:ph type="dt" sz="half" idx="10"/>
          </p:nvPr>
        </p:nvSpPr>
        <p:spPr/>
        <p:txBody>
          <a:bodyPr/>
          <a:lstStyle>
            <a:lvl1pPr>
              <a:defRPr/>
            </a:lvl1pPr>
          </a:lstStyle>
          <a:p>
            <a:endParaRPr lang="de-DE" altLang="de-DE"/>
          </a:p>
        </p:txBody>
      </p:sp>
      <p:sp>
        <p:nvSpPr>
          <p:cNvPr id="5" name="Foliennummernplatzhalter 4"/>
          <p:cNvSpPr>
            <a:spLocks noGrp="1"/>
          </p:cNvSpPr>
          <p:nvPr>
            <p:ph type="sldNum" sz="quarter" idx="11"/>
          </p:nvPr>
        </p:nvSpPr>
        <p:spPr/>
        <p:txBody>
          <a:bodyPr/>
          <a:lstStyle>
            <a:lvl1pPr>
              <a:defRPr/>
            </a:lvl1pPr>
          </a:lstStyle>
          <a:p>
            <a:endParaRPr lang="de-DE" altLang="de-DE"/>
          </a:p>
        </p:txBody>
      </p:sp>
    </p:spTree>
    <p:extLst>
      <p:ext uri="{BB962C8B-B14F-4D97-AF65-F5344CB8AC3E}">
        <p14:creationId xmlns:p14="http://schemas.microsoft.com/office/powerpoint/2010/main" val="39886799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250825" y="1752600"/>
            <a:ext cx="4256088"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659313" y="1752600"/>
            <a:ext cx="4256087"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Datumsplatzhalter 4"/>
          <p:cNvSpPr>
            <a:spLocks noGrp="1"/>
          </p:cNvSpPr>
          <p:nvPr>
            <p:ph type="dt" sz="half" idx="10"/>
          </p:nvPr>
        </p:nvSpPr>
        <p:spPr/>
        <p:txBody>
          <a:bodyPr/>
          <a:lstStyle>
            <a:lvl1pPr>
              <a:defRPr/>
            </a:lvl1pPr>
          </a:lstStyle>
          <a:p>
            <a:endParaRPr lang="de-DE" altLang="de-DE"/>
          </a:p>
        </p:txBody>
      </p:sp>
      <p:sp>
        <p:nvSpPr>
          <p:cNvPr id="6" name="Foliennummernplatzhalter 5"/>
          <p:cNvSpPr>
            <a:spLocks noGrp="1"/>
          </p:cNvSpPr>
          <p:nvPr>
            <p:ph type="sldNum" sz="quarter" idx="11"/>
          </p:nvPr>
        </p:nvSpPr>
        <p:spPr/>
        <p:txBody>
          <a:bodyPr/>
          <a:lstStyle>
            <a:lvl1pPr>
              <a:defRPr/>
            </a:lvl1pPr>
          </a:lstStyle>
          <a:p>
            <a:endParaRPr lang="de-DE" altLang="de-DE"/>
          </a:p>
        </p:txBody>
      </p:sp>
    </p:spTree>
    <p:extLst>
      <p:ext uri="{BB962C8B-B14F-4D97-AF65-F5344CB8AC3E}">
        <p14:creationId xmlns:p14="http://schemas.microsoft.com/office/powerpoint/2010/main" val="4794108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Datumsplatzhalter 6"/>
          <p:cNvSpPr>
            <a:spLocks noGrp="1"/>
          </p:cNvSpPr>
          <p:nvPr>
            <p:ph type="dt" sz="half" idx="10"/>
          </p:nvPr>
        </p:nvSpPr>
        <p:spPr/>
        <p:txBody>
          <a:bodyPr/>
          <a:lstStyle>
            <a:lvl1pPr>
              <a:defRPr/>
            </a:lvl1pPr>
          </a:lstStyle>
          <a:p>
            <a:endParaRPr lang="de-DE" altLang="de-DE"/>
          </a:p>
        </p:txBody>
      </p:sp>
      <p:sp>
        <p:nvSpPr>
          <p:cNvPr id="8" name="Foliennummernplatzhalter 7"/>
          <p:cNvSpPr>
            <a:spLocks noGrp="1"/>
          </p:cNvSpPr>
          <p:nvPr>
            <p:ph type="sldNum" sz="quarter" idx="11"/>
          </p:nvPr>
        </p:nvSpPr>
        <p:spPr/>
        <p:txBody>
          <a:bodyPr/>
          <a:lstStyle>
            <a:lvl1pPr>
              <a:defRPr/>
            </a:lvl1pPr>
          </a:lstStyle>
          <a:p>
            <a:endParaRPr lang="de-DE" altLang="de-DE"/>
          </a:p>
        </p:txBody>
      </p:sp>
    </p:spTree>
    <p:extLst>
      <p:ext uri="{BB962C8B-B14F-4D97-AF65-F5344CB8AC3E}">
        <p14:creationId xmlns:p14="http://schemas.microsoft.com/office/powerpoint/2010/main" val="1896488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Datumsplatzhalter 2"/>
          <p:cNvSpPr>
            <a:spLocks noGrp="1"/>
          </p:cNvSpPr>
          <p:nvPr>
            <p:ph type="dt" sz="half" idx="10"/>
          </p:nvPr>
        </p:nvSpPr>
        <p:spPr/>
        <p:txBody>
          <a:bodyPr/>
          <a:lstStyle>
            <a:lvl1pPr>
              <a:defRPr/>
            </a:lvl1pPr>
          </a:lstStyle>
          <a:p>
            <a:endParaRPr lang="de-DE" altLang="de-DE"/>
          </a:p>
        </p:txBody>
      </p:sp>
      <p:sp>
        <p:nvSpPr>
          <p:cNvPr id="4" name="Foliennummernplatzhalter 3"/>
          <p:cNvSpPr>
            <a:spLocks noGrp="1"/>
          </p:cNvSpPr>
          <p:nvPr>
            <p:ph type="sldNum" sz="quarter" idx="11"/>
          </p:nvPr>
        </p:nvSpPr>
        <p:spPr/>
        <p:txBody>
          <a:bodyPr/>
          <a:lstStyle>
            <a:lvl1pPr>
              <a:defRPr/>
            </a:lvl1pPr>
          </a:lstStyle>
          <a:p>
            <a:endParaRPr lang="de-DE" altLang="de-DE"/>
          </a:p>
        </p:txBody>
      </p:sp>
    </p:spTree>
    <p:extLst>
      <p:ext uri="{BB962C8B-B14F-4D97-AF65-F5344CB8AC3E}">
        <p14:creationId xmlns:p14="http://schemas.microsoft.com/office/powerpoint/2010/main" val="3682565017"/>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lvl1pPr>
              <a:defRPr/>
            </a:lvl1pPr>
          </a:lstStyle>
          <a:p>
            <a:endParaRPr lang="de-DE" altLang="de-DE"/>
          </a:p>
        </p:txBody>
      </p:sp>
      <p:sp>
        <p:nvSpPr>
          <p:cNvPr id="3" name="Foliennummernplatzhalter 2"/>
          <p:cNvSpPr>
            <a:spLocks noGrp="1"/>
          </p:cNvSpPr>
          <p:nvPr>
            <p:ph type="sldNum" sz="quarter" idx="11"/>
          </p:nvPr>
        </p:nvSpPr>
        <p:spPr/>
        <p:txBody>
          <a:bodyPr/>
          <a:lstStyle>
            <a:lvl1pPr>
              <a:defRPr/>
            </a:lvl1pPr>
          </a:lstStyle>
          <a:p>
            <a:endParaRPr lang="de-DE" altLang="de-DE"/>
          </a:p>
        </p:txBody>
      </p:sp>
    </p:spTree>
    <p:extLst>
      <p:ext uri="{BB962C8B-B14F-4D97-AF65-F5344CB8AC3E}">
        <p14:creationId xmlns:p14="http://schemas.microsoft.com/office/powerpoint/2010/main" val="4036447014"/>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umsplatzhalter 4"/>
          <p:cNvSpPr>
            <a:spLocks noGrp="1"/>
          </p:cNvSpPr>
          <p:nvPr>
            <p:ph type="dt" sz="half" idx="10"/>
          </p:nvPr>
        </p:nvSpPr>
        <p:spPr/>
        <p:txBody>
          <a:bodyPr/>
          <a:lstStyle>
            <a:lvl1pPr>
              <a:defRPr/>
            </a:lvl1pPr>
          </a:lstStyle>
          <a:p>
            <a:endParaRPr lang="de-DE" altLang="de-DE"/>
          </a:p>
        </p:txBody>
      </p:sp>
      <p:sp>
        <p:nvSpPr>
          <p:cNvPr id="6" name="Foliennummernplatzhalter 5"/>
          <p:cNvSpPr>
            <a:spLocks noGrp="1"/>
          </p:cNvSpPr>
          <p:nvPr>
            <p:ph type="sldNum" sz="quarter" idx="11"/>
          </p:nvPr>
        </p:nvSpPr>
        <p:spPr/>
        <p:txBody>
          <a:bodyPr/>
          <a:lstStyle>
            <a:lvl1pPr>
              <a:defRPr/>
            </a:lvl1pPr>
          </a:lstStyle>
          <a:p>
            <a:endParaRPr lang="de-DE" altLang="de-DE"/>
          </a:p>
        </p:txBody>
      </p:sp>
    </p:spTree>
    <p:extLst>
      <p:ext uri="{BB962C8B-B14F-4D97-AF65-F5344CB8AC3E}">
        <p14:creationId xmlns:p14="http://schemas.microsoft.com/office/powerpoint/2010/main" val="370724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umsplatzhalter 4"/>
          <p:cNvSpPr>
            <a:spLocks noGrp="1"/>
          </p:cNvSpPr>
          <p:nvPr>
            <p:ph type="dt" sz="half" idx="10"/>
          </p:nvPr>
        </p:nvSpPr>
        <p:spPr/>
        <p:txBody>
          <a:bodyPr/>
          <a:lstStyle>
            <a:lvl1pPr>
              <a:defRPr/>
            </a:lvl1pPr>
          </a:lstStyle>
          <a:p>
            <a:endParaRPr lang="de-DE" altLang="de-DE"/>
          </a:p>
        </p:txBody>
      </p:sp>
      <p:sp>
        <p:nvSpPr>
          <p:cNvPr id="6" name="Foliennummernplatzhalter 5"/>
          <p:cNvSpPr>
            <a:spLocks noGrp="1"/>
          </p:cNvSpPr>
          <p:nvPr>
            <p:ph type="sldNum" sz="quarter" idx="11"/>
          </p:nvPr>
        </p:nvSpPr>
        <p:spPr/>
        <p:txBody>
          <a:bodyPr/>
          <a:lstStyle>
            <a:lvl1pPr>
              <a:defRPr/>
            </a:lvl1pPr>
          </a:lstStyle>
          <a:p>
            <a:endParaRPr lang="de-DE" altLang="de-DE"/>
          </a:p>
        </p:txBody>
      </p:sp>
    </p:spTree>
    <p:extLst>
      <p:ext uri="{BB962C8B-B14F-4D97-AF65-F5344CB8AC3E}">
        <p14:creationId xmlns:p14="http://schemas.microsoft.com/office/powerpoint/2010/main" val="11941272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8306" name="Rectangle 2"/>
          <p:cNvSpPr>
            <a:spLocks noGrp="1" noChangeArrowheads="1"/>
          </p:cNvSpPr>
          <p:nvPr>
            <p:ph type="title"/>
          </p:nvPr>
        </p:nvSpPr>
        <p:spPr bwMode="auto">
          <a:xfrm>
            <a:off x="250825" y="765175"/>
            <a:ext cx="8642350" cy="987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2075" tIns="46038" rIns="92075" bIns="46038" numCol="1" anchor="ctr" anchorCtr="0" compatLnSpc="1">
            <a:prstTxWarp prst="textNoShape">
              <a:avLst/>
            </a:prstTxWarp>
          </a:bodyPr>
          <a:lstStyle/>
          <a:p>
            <a:pPr lvl="0"/>
            <a:r>
              <a:rPr lang="de-DE" altLang="de-DE" smtClean="0"/>
              <a:t>Hier klicken, um Master-Titelformat zu bearbeiten.</a:t>
            </a:r>
          </a:p>
        </p:txBody>
      </p:sp>
      <p:sp>
        <p:nvSpPr>
          <p:cNvPr id="98307" name="Rectangle 3"/>
          <p:cNvSpPr>
            <a:spLocks noGrp="1" noChangeArrowheads="1"/>
          </p:cNvSpPr>
          <p:nvPr>
            <p:ph type="body" idx="1"/>
          </p:nvPr>
        </p:nvSpPr>
        <p:spPr bwMode="auto">
          <a:xfrm>
            <a:off x="250825" y="1752600"/>
            <a:ext cx="8664575" cy="434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2075" tIns="46038" rIns="92075" bIns="46038" numCol="1" anchor="t" anchorCtr="0" compatLnSpc="1">
            <a:prstTxWarp prst="textNoShape">
              <a:avLst/>
            </a:prstTxWarp>
          </a:bodyPr>
          <a:lstStyle/>
          <a:p>
            <a:pPr lvl="0"/>
            <a:r>
              <a:rPr lang="de-DE" altLang="de-DE" smtClean="0"/>
              <a:t>Hier klicken, um Master-Textformat zu bearbeiten.</a:t>
            </a:r>
          </a:p>
          <a:p>
            <a:pPr lvl="1"/>
            <a:r>
              <a:rPr lang="de-DE" altLang="de-DE" smtClean="0"/>
              <a:t>Zweite Ebene</a:t>
            </a:r>
          </a:p>
          <a:p>
            <a:pPr lvl="2"/>
            <a:r>
              <a:rPr lang="de-DE" altLang="de-DE" smtClean="0"/>
              <a:t>Dritte Ebene</a:t>
            </a:r>
          </a:p>
          <a:p>
            <a:pPr lvl="3"/>
            <a:r>
              <a:rPr lang="de-DE" altLang="de-DE" smtClean="0"/>
              <a:t>Vierte Ebene</a:t>
            </a:r>
          </a:p>
          <a:p>
            <a:pPr lvl="4"/>
            <a:r>
              <a:rPr lang="de-DE" altLang="de-DE" smtClean="0"/>
              <a:t>Fünfte Ebene</a:t>
            </a:r>
          </a:p>
        </p:txBody>
      </p:sp>
      <p:sp>
        <p:nvSpPr>
          <p:cNvPr id="98308" name="Rectangle 4"/>
          <p:cNvSpPr>
            <a:spLocks noGrp="1" noChangeArrowheads="1"/>
          </p:cNvSpPr>
          <p:nvPr>
            <p:ph type="dt" sz="half" idx="2"/>
          </p:nvPr>
        </p:nvSpPr>
        <p:spPr bwMode="auto">
          <a:xfrm>
            <a:off x="685800" y="61722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none" lIns="92075" tIns="46038" rIns="92075" bIns="46038" numCol="1" anchor="ctr" anchorCtr="0" compatLnSpc="1">
            <a:prstTxWarp prst="textNoShape">
              <a:avLst/>
            </a:prstTxWarp>
          </a:bodyPr>
          <a:lstStyle>
            <a:lvl1pPr algn="l">
              <a:defRPr sz="1400">
                <a:effectLst/>
              </a:defRPr>
            </a:lvl1pPr>
          </a:lstStyle>
          <a:p>
            <a:endParaRPr lang="de-DE" altLang="de-DE"/>
          </a:p>
        </p:txBody>
      </p:sp>
      <p:sp>
        <p:nvSpPr>
          <p:cNvPr id="98309" name="Rectangle 5"/>
          <p:cNvSpPr>
            <a:spLocks noGrp="1" noChangeArrowheads="1"/>
          </p:cNvSpPr>
          <p:nvPr>
            <p:ph type="sldNum" sz="quarter" idx="4"/>
          </p:nvPr>
        </p:nvSpPr>
        <p:spPr bwMode="auto">
          <a:xfrm>
            <a:off x="6553200" y="61722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none" lIns="92075" tIns="46038" rIns="92075" bIns="46038" numCol="1" anchor="ctr" anchorCtr="0" compatLnSpc="1">
            <a:prstTxWarp prst="textNoShape">
              <a:avLst/>
            </a:prstTxWarp>
          </a:bodyPr>
          <a:lstStyle>
            <a:lvl1pPr algn="r">
              <a:defRPr sz="1400">
                <a:effectLst/>
              </a:defRPr>
            </a:lvl1pPr>
          </a:lstStyle>
          <a:p>
            <a:endParaRPr lang="de-DE" altLang="de-DE"/>
          </a:p>
        </p:txBody>
      </p:sp>
      <p:pic>
        <p:nvPicPr>
          <p:cNvPr id="98310" name="Picture 6" descr="phonologie"/>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700338" y="115888"/>
            <a:ext cx="3671887" cy="523875"/>
          </a:xfrm>
          <a:prstGeom prst="rect">
            <a:avLst/>
          </a:prstGeom>
          <a:noFill/>
          <a:extLst>
            <a:ext uri="{909E8E84-426E-40DD-AFC4-6F175D3DCCD1}">
              <a14:hiddenFill xmlns:a14="http://schemas.microsoft.com/office/drawing/2010/main">
                <a:solidFill>
                  <a:srgbClr val="FFFFFF"/>
                </a:solidFill>
              </a14:hiddenFill>
            </a:ext>
          </a:extLst>
        </p:spPr>
      </p:pic>
      <p:pic>
        <p:nvPicPr>
          <p:cNvPr id="98311" name="Picture 7" descr="khw"/>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58763" y="-11113"/>
            <a:ext cx="857250" cy="762001"/>
          </a:xfrm>
          <a:prstGeom prst="rect">
            <a:avLst/>
          </a:prstGeom>
          <a:noFill/>
          <a:extLst>
            <a:ext uri="{909E8E84-426E-40DD-AFC4-6F175D3DCCD1}">
              <a14:hiddenFill xmlns:a14="http://schemas.microsoft.com/office/drawing/2010/main">
                <a:solidFill>
                  <a:srgbClr val="FFFFFF"/>
                </a:solidFill>
              </a14:hiddenFill>
            </a:ext>
          </a:extLst>
        </p:spPr>
      </p:pic>
      <p:sp>
        <p:nvSpPr>
          <p:cNvPr id="98312" name="Line 8"/>
          <p:cNvSpPr>
            <a:spLocks noChangeShapeType="1"/>
          </p:cNvSpPr>
          <p:nvPr/>
        </p:nvSpPr>
        <p:spPr bwMode="auto">
          <a:xfrm>
            <a:off x="250825" y="765175"/>
            <a:ext cx="8642350" cy="0"/>
          </a:xfrm>
          <a:prstGeom prst="line">
            <a:avLst/>
          </a:prstGeom>
          <a:noFill/>
          <a:ln w="38100" cap="sq">
            <a:solidFill>
              <a:schemeClr val="tx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a:p>
        </p:txBody>
      </p:sp>
    </p:spTree>
  </p:cSld>
  <p:clrMap bg1="lt1" tx1="dk1" bg2="lt2" tx2="dk2" accent1="accent1" accent2="accent2" accent3="accent3" accent4="accent4" accent5="accent5" accent6="accent6" hlink="hlink" folHlink="folHlink"/>
  <p:sldLayoutIdLst>
    <p:sldLayoutId id="2147483655" r:id="rId1"/>
    <p:sldLayoutId id="2147483656" r:id="rId2"/>
    <p:sldLayoutId id="2147483657" r:id="rId3"/>
    <p:sldLayoutId id="2147483658" r:id="rId4"/>
    <p:sldLayoutId id="2147483659" r:id="rId5"/>
    <p:sldLayoutId id="2147483660" r:id="rId6"/>
    <p:sldLayoutId id="2147483661" r:id="rId7"/>
    <p:sldLayoutId id="2147483662" r:id="rId8"/>
    <p:sldLayoutId id="2147483663" r:id="rId9"/>
    <p:sldLayoutId id="2147483664" r:id="rId10"/>
    <p:sldLayoutId id="2147483665" r:id="rId11"/>
  </p:sldLayoutIdLs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98307">
                                            <p:txEl>
                                              <p:pRg st="0" end="0"/>
                                            </p:txEl>
                                          </p:spTgt>
                                        </p:tgtEl>
                                        <p:attrNameLst>
                                          <p:attrName>style.visibility</p:attrName>
                                        </p:attrNameLst>
                                      </p:cBhvr>
                                      <p:to>
                                        <p:strVal val="visible"/>
                                      </p:to>
                                    </p:set>
                                    <p:animEffect transition="in" filter="wipe(left)">
                                      <p:cBhvr>
                                        <p:cTn id="7" dur="500"/>
                                        <p:tgtEl>
                                          <p:spTgt spid="9830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98307">
                                            <p:txEl>
                                              <p:pRg st="1" end="1"/>
                                            </p:txEl>
                                          </p:spTgt>
                                        </p:tgtEl>
                                        <p:attrNameLst>
                                          <p:attrName>style.visibility</p:attrName>
                                        </p:attrNameLst>
                                      </p:cBhvr>
                                      <p:to>
                                        <p:strVal val="visible"/>
                                      </p:to>
                                    </p:set>
                                    <p:animEffect transition="in" filter="wipe(left)">
                                      <p:cBhvr>
                                        <p:cTn id="12" dur="500"/>
                                        <p:tgtEl>
                                          <p:spTgt spid="98307">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98307">
                                            <p:txEl>
                                              <p:pRg st="2" end="2"/>
                                            </p:txEl>
                                          </p:spTgt>
                                        </p:tgtEl>
                                        <p:attrNameLst>
                                          <p:attrName>style.visibility</p:attrName>
                                        </p:attrNameLst>
                                      </p:cBhvr>
                                      <p:to>
                                        <p:strVal val="visible"/>
                                      </p:to>
                                    </p:set>
                                    <p:animEffect transition="in" filter="wipe(left)">
                                      <p:cBhvr>
                                        <p:cTn id="17" dur="500"/>
                                        <p:tgtEl>
                                          <p:spTgt spid="98307">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98307">
                                            <p:txEl>
                                              <p:pRg st="3" end="3"/>
                                            </p:txEl>
                                          </p:spTgt>
                                        </p:tgtEl>
                                        <p:attrNameLst>
                                          <p:attrName>style.visibility</p:attrName>
                                        </p:attrNameLst>
                                      </p:cBhvr>
                                      <p:to>
                                        <p:strVal val="visible"/>
                                      </p:to>
                                    </p:set>
                                    <p:animEffect transition="in" filter="wipe(left)">
                                      <p:cBhvr>
                                        <p:cTn id="22" dur="500"/>
                                        <p:tgtEl>
                                          <p:spTgt spid="98307">
                                            <p:txEl>
                                              <p:pRg st="3" end="3"/>
                                            </p:txEl>
                                          </p:spTgt>
                                        </p:tgtEl>
                                      </p:cBhvr>
                                    </p:animEffect>
                                  </p:childTnLst>
                                </p:cTn>
                              </p:par>
                              <p:par>
                                <p:cTn id="23" presetID="22" presetClass="entr" presetSubtype="8" fill="hold" grpId="0" nodeType="withEffect">
                                  <p:stCondLst>
                                    <p:cond delay="0"/>
                                  </p:stCondLst>
                                  <p:childTnLst>
                                    <p:set>
                                      <p:cBhvr>
                                        <p:cTn id="24" dur="1" fill="hold">
                                          <p:stCondLst>
                                            <p:cond delay="0"/>
                                          </p:stCondLst>
                                        </p:cTn>
                                        <p:tgtEl>
                                          <p:spTgt spid="98307">
                                            <p:txEl>
                                              <p:pRg st="4" end="4"/>
                                            </p:txEl>
                                          </p:spTgt>
                                        </p:tgtEl>
                                        <p:attrNameLst>
                                          <p:attrName>style.visibility</p:attrName>
                                        </p:attrNameLst>
                                      </p:cBhvr>
                                      <p:to>
                                        <p:strVal val="visible"/>
                                      </p:to>
                                    </p:set>
                                    <p:animEffect transition="in" filter="wipe(left)">
                                      <p:cBhvr>
                                        <p:cTn id="25" dur="500"/>
                                        <p:tgtEl>
                                          <p:spTgt spid="9830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8307" grpId="0" build="p" bldLvl="4" autoUpdateAnimBg="0">
        <p:tmplLst>
          <p:tmpl lvl="1">
            <p:tnLst>
              <p:par>
                <p:cTn presetID="22" presetClass="entr" presetSubtype="8" fill="hold" nodeType="clickEffect">
                  <p:stCondLst>
                    <p:cond delay="0"/>
                  </p:stCondLst>
                  <p:childTnLst>
                    <p:set>
                      <p:cBhvr>
                        <p:cTn dur="1" fill="hold">
                          <p:stCondLst>
                            <p:cond delay="0"/>
                          </p:stCondLst>
                        </p:cTn>
                        <p:tgtEl>
                          <p:spTgt spid="98307"/>
                        </p:tgtEl>
                        <p:attrNameLst>
                          <p:attrName>style.visibility</p:attrName>
                        </p:attrNameLst>
                      </p:cBhvr>
                      <p:to>
                        <p:strVal val="visible"/>
                      </p:to>
                    </p:set>
                    <p:animEffect transition="in" filter="wipe(left)">
                      <p:cBhvr>
                        <p:cTn dur="500"/>
                        <p:tgtEl>
                          <p:spTgt spid="98307"/>
                        </p:tgtEl>
                      </p:cBhvr>
                    </p:animEffect>
                  </p:childTnLst>
                </p:cTn>
              </p:par>
            </p:tnLst>
          </p:tmpl>
          <p:tmpl lvl="2">
            <p:tnLst>
              <p:par>
                <p:cTn presetID="22" presetClass="entr" presetSubtype="8" fill="hold" nodeType="clickEffect">
                  <p:stCondLst>
                    <p:cond delay="0"/>
                  </p:stCondLst>
                  <p:childTnLst>
                    <p:set>
                      <p:cBhvr>
                        <p:cTn dur="1" fill="hold">
                          <p:stCondLst>
                            <p:cond delay="0"/>
                          </p:stCondLst>
                        </p:cTn>
                        <p:tgtEl>
                          <p:spTgt spid="98307"/>
                        </p:tgtEl>
                        <p:attrNameLst>
                          <p:attrName>style.visibility</p:attrName>
                        </p:attrNameLst>
                      </p:cBhvr>
                      <p:to>
                        <p:strVal val="visible"/>
                      </p:to>
                    </p:set>
                    <p:animEffect transition="in" filter="wipe(left)">
                      <p:cBhvr>
                        <p:cTn dur="500"/>
                        <p:tgtEl>
                          <p:spTgt spid="98307"/>
                        </p:tgtEl>
                      </p:cBhvr>
                    </p:animEffect>
                  </p:childTnLst>
                </p:cTn>
              </p:par>
            </p:tnLst>
          </p:tmpl>
          <p:tmpl lvl="3">
            <p:tnLst>
              <p:par>
                <p:cTn presetID="22" presetClass="entr" presetSubtype="8" fill="hold" nodeType="clickEffect">
                  <p:stCondLst>
                    <p:cond delay="0"/>
                  </p:stCondLst>
                  <p:childTnLst>
                    <p:set>
                      <p:cBhvr>
                        <p:cTn dur="1" fill="hold">
                          <p:stCondLst>
                            <p:cond delay="0"/>
                          </p:stCondLst>
                        </p:cTn>
                        <p:tgtEl>
                          <p:spTgt spid="98307"/>
                        </p:tgtEl>
                        <p:attrNameLst>
                          <p:attrName>style.visibility</p:attrName>
                        </p:attrNameLst>
                      </p:cBhvr>
                      <p:to>
                        <p:strVal val="visible"/>
                      </p:to>
                    </p:set>
                    <p:animEffect transition="in" filter="wipe(left)">
                      <p:cBhvr>
                        <p:cTn dur="500"/>
                        <p:tgtEl>
                          <p:spTgt spid="98307"/>
                        </p:tgtEl>
                      </p:cBhvr>
                    </p:animEffect>
                  </p:childTnLst>
                </p:cTn>
              </p:par>
            </p:tnLst>
          </p:tmpl>
          <p:tmpl lvl="4">
            <p:tnLst>
              <p:par>
                <p:cTn presetID="22" presetClass="entr" presetSubtype="8" fill="hold" nodeType="clickEffect">
                  <p:stCondLst>
                    <p:cond delay="0"/>
                  </p:stCondLst>
                  <p:childTnLst>
                    <p:set>
                      <p:cBhvr>
                        <p:cTn dur="1" fill="hold">
                          <p:stCondLst>
                            <p:cond delay="0"/>
                          </p:stCondLst>
                        </p:cTn>
                        <p:tgtEl>
                          <p:spTgt spid="98307"/>
                        </p:tgtEl>
                        <p:attrNameLst>
                          <p:attrName>style.visibility</p:attrName>
                        </p:attrNameLst>
                      </p:cBhvr>
                      <p:to>
                        <p:strVal val="visible"/>
                      </p:to>
                    </p:set>
                    <p:animEffect transition="in" filter="wipe(left)">
                      <p:cBhvr>
                        <p:cTn dur="500"/>
                        <p:tgtEl>
                          <p:spTgt spid="98307"/>
                        </p:tgtEl>
                      </p:cBhvr>
                    </p:animEffect>
                  </p:childTnLst>
                </p:cTn>
              </p:par>
            </p:tnLst>
          </p:tmpl>
          <p:tmpl lvl="5">
            <p:tnLst>
              <p:par>
                <p:cTn presetID="22" presetClass="entr" presetSubtype="8" fill="hold" nodeType="withEffect">
                  <p:stCondLst>
                    <p:cond delay="0"/>
                  </p:stCondLst>
                  <p:childTnLst>
                    <p:set>
                      <p:cBhvr>
                        <p:cTn dur="1" fill="hold">
                          <p:stCondLst>
                            <p:cond delay="0"/>
                          </p:stCondLst>
                        </p:cTn>
                        <p:tgtEl>
                          <p:spTgt spid="98307"/>
                        </p:tgtEl>
                        <p:attrNameLst>
                          <p:attrName>style.visibility</p:attrName>
                        </p:attrNameLst>
                      </p:cBhvr>
                      <p:to>
                        <p:strVal val="visible"/>
                      </p:to>
                    </p:set>
                    <p:animEffect transition="in" filter="wipe(left)">
                      <p:cBhvr>
                        <p:cTn dur="500"/>
                        <p:tgtEl>
                          <p:spTgt spid="98307"/>
                        </p:tgtEl>
                      </p:cBhvr>
                    </p:animEffect>
                  </p:childTnLst>
                </p:cTn>
              </p:par>
            </p:tnLst>
          </p:tmpl>
        </p:tmplLst>
      </p:bldP>
    </p:bldLst>
  </p:timing>
  <p:txStyles>
    <p:titleStyle>
      <a:lvl1pPr algn="ctr" rtl="0" eaLnBrk="0" fontAlgn="base" hangingPunct="0">
        <a:spcBef>
          <a:spcPct val="0"/>
        </a:spcBef>
        <a:spcAft>
          <a:spcPct val="0"/>
        </a:spcAft>
        <a:defRPr kumimoji="1" sz="2800">
          <a:solidFill>
            <a:schemeClr val="tx2"/>
          </a:solidFill>
          <a:effectLst>
            <a:outerShdw blurRad="38100" dist="38100" dir="2700000" algn="tl">
              <a:srgbClr val="C0C0C0"/>
            </a:outerShdw>
          </a:effectLst>
          <a:latin typeface="+mj-lt"/>
          <a:ea typeface="+mj-ea"/>
          <a:cs typeface="+mj-cs"/>
        </a:defRPr>
      </a:lvl1pPr>
      <a:lvl2pPr algn="ctr" rtl="0" eaLnBrk="0" fontAlgn="base" hangingPunct="0">
        <a:spcBef>
          <a:spcPct val="0"/>
        </a:spcBef>
        <a:spcAft>
          <a:spcPct val="0"/>
        </a:spcAft>
        <a:defRPr kumimoji="1" sz="2800">
          <a:solidFill>
            <a:schemeClr val="tx2"/>
          </a:solidFill>
          <a:effectLst>
            <a:outerShdw blurRad="38100" dist="38100" dir="2700000" algn="tl">
              <a:srgbClr val="C0C0C0"/>
            </a:outerShdw>
          </a:effectLst>
          <a:latin typeface="Tahoma" pitchFamily="34" charset="0"/>
        </a:defRPr>
      </a:lvl2pPr>
      <a:lvl3pPr algn="ctr" rtl="0" eaLnBrk="0" fontAlgn="base" hangingPunct="0">
        <a:spcBef>
          <a:spcPct val="0"/>
        </a:spcBef>
        <a:spcAft>
          <a:spcPct val="0"/>
        </a:spcAft>
        <a:defRPr kumimoji="1" sz="2800">
          <a:solidFill>
            <a:schemeClr val="tx2"/>
          </a:solidFill>
          <a:effectLst>
            <a:outerShdw blurRad="38100" dist="38100" dir="2700000" algn="tl">
              <a:srgbClr val="C0C0C0"/>
            </a:outerShdw>
          </a:effectLst>
          <a:latin typeface="Tahoma" pitchFamily="34" charset="0"/>
        </a:defRPr>
      </a:lvl3pPr>
      <a:lvl4pPr algn="ctr" rtl="0" eaLnBrk="0" fontAlgn="base" hangingPunct="0">
        <a:spcBef>
          <a:spcPct val="0"/>
        </a:spcBef>
        <a:spcAft>
          <a:spcPct val="0"/>
        </a:spcAft>
        <a:defRPr kumimoji="1" sz="2800">
          <a:solidFill>
            <a:schemeClr val="tx2"/>
          </a:solidFill>
          <a:effectLst>
            <a:outerShdw blurRad="38100" dist="38100" dir="2700000" algn="tl">
              <a:srgbClr val="C0C0C0"/>
            </a:outerShdw>
          </a:effectLst>
          <a:latin typeface="Tahoma" pitchFamily="34" charset="0"/>
        </a:defRPr>
      </a:lvl4pPr>
      <a:lvl5pPr algn="ctr" rtl="0" eaLnBrk="0" fontAlgn="base" hangingPunct="0">
        <a:spcBef>
          <a:spcPct val="0"/>
        </a:spcBef>
        <a:spcAft>
          <a:spcPct val="0"/>
        </a:spcAft>
        <a:defRPr kumimoji="1" sz="2800">
          <a:solidFill>
            <a:schemeClr val="tx2"/>
          </a:solidFill>
          <a:effectLst>
            <a:outerShdw blurRad="38100" dist="38100" dir="2700000" algn="tl">
              <a:srgbClr val="C0C0C0"/>
            </a:outerShdw>
          </a:effectLst>
          <a:latin typeface="Tahoma" pitchFamily="34" charset="0"/>
        </a:defRPr>
      </a:lvl5pPr>
      <a:lvl6pPr marL="457200" algn="ctr" rtl="0" eaLnBrk="0" fontAlgn="base" hangingPunct="0">
        <a:spcBef>
          <a:spcPct val="0"/>
        </a:spcBef>
        <a:spcAft>
          <a:spcPct val="0"/>
        </a:spcAft>
        <a:defRPr kumimoji="1" sz="2800">
          <a:solidFill>
            <a:schemeClr val="tx2"/>
          </a:solidFill>
          <a:effectLst>
            <a:outerShdw blurRad="38100" dist="38100" dir="2700000" algn="tl">
              <a:srgbClr val="C0C0C0"/>
            </a:outerShdw>
          </a:effectLst>
          <a:latin typeface="Tahoma" pitchFamily="34" charset="0"/>
        </a:defRPr>
      </a:lvl6pPr>
      <a:lvl7pPr marL="914400" algn="ctr" rtl="0" eaLnBrk="0" fontAlgn="base" hangingPunct="0">
        <a:spcBef>
          <a:spcPct val="0"/>
        </a:spcBef>
        <a:spcAft>
          <a:spcPct val="0"/>
        </a:spcAft>
        <a:defRPr kumimoji="1" sz="2800">
          <a:solidFill>
            <a:schemeClr val="tx2"/>
          </a:solidFill>
          <a:effectLst>
            <a:outerShdw blurRad="38100" dist="38100" dir="2700000" algn="tl">
              <a:srgbClr val="C0C0C0"/>
            </a:outerShdw>
          </a:effectLst>
          <a:latin typeface="Tahoma" pitchFamily="34" charset="0"/>
        </a:defRPr>
      </a:lvl7pPr>
      <a:lvl8pPr marL="1371600" algn="ctr" rtl="0" eaLnBrk="0" fontAlgn="base" hangingPunct="0">
        <a:spcBef>
          <a:spcPct val="0"/>
        </a:spcBef>
        <a:spcAft>
          <a:spcPct val="0"/>
        </a:spcAft>
        <a:defRPr kumimoji="1" sz="2800">
          <a:solidFill>
            <a:schemeClr val="tx2"/>
          </a:solidFill>
          <a:effectLst>
            <a:outerShdw blurRad="38100" dist="38100" dir="2700000" algn="tl">
              <a:srgbClr val="C0C0C0"/>
            </a:outerShdw>
          </a:effectLst>
          <a:latin typeface="Tahoma" pitchFamily="34" charset="0"/>
        </a:defRPr>
      </a:lvl8pPr>
      <a:lvl9pPr marL="1828800" algn="ctr" rtl="0" eaLnBrk="0" fontAlgn="base" hangingPunct="0">
        <a:spcBef>
          <a:spcPct val="0"/>
        </a:spcBef>
        <a:spcAft>
          <a:spcPct val="0"/>
        </a:spcAft>
        <a:defRPr kumimoji="1" sz="2800">
          <a:solidFill>
            <a:schemeClr val="tx2"/>
          </a:solidFill>
          <a:effectLst>
            <a:outerShdw blurRad="38100" dist="38100" dir="2700000" algn="tl">
              <a:srgbClr val="C0C0C0"/>
            </a:outerShdw>
          </a:effectLst>
          <a:latin typeface="Tahoma" pitchFamily="34" charset="0"/>
        </a:defRPr>
      </a:lvl9pPr>
    </p:titleStyle>
    <p:bodyStyle>
      <a:lvl1pPr marL="342900" indent="-342900" algn="l" rtl="0" eaLnBrk="0" fontAlgn="base" hangingPunct="0">
        <a:spcBef>
          <a:spcPct val="20000"/>
        </a:spcBef>
        <a:spcAft>
          <a:spcPct val="0"/>
        </a:spcAft>
        <a:buClr>
          <a:schemeClr val="accent2"/>
        </a:buClr>
        <a:buFont typeface="Wingdings 2" pitchFamily="18" charset="2"/>
        <a:buChar char="°"/>
        <a:defRPr kumimoji="1" sz="2400">
          <a:solidFill>
            <a:schemeClr val="tx1"/>
          </a:solidFill>
          <a:effectLst>
            <a:outerShdw blurRad="38100" dist="38100" dir="2700000" algn="tl">
              <a:srgbClr val="C0C0C0"/>
            </a:outerShdw>
          </a:effectLst>
          <a:latin typeface="+mn-lt"/>
          <a:ea typeface="+mn-ea"/>
          <a:cs typeface="+mn-cs"/>
        </a:defRPr>
      </a:lvl1pPr>
      <a:lvl2pPr marL="742950" indent="-285750" algn="l" rtl="0" eaLnBrk="0" fontAlgn="base" hangingPunct="0">
        <a:spcBef>
          <a:spcPct val="20000"/>
        </a:spcBef>
        <a:spcAft>
          <a:spcPct val="0"/>
        </a:spcAft>
        <a:buClr>
          <a:schemeClr val="hlink"/>
        </a:buClr>
        <a:buFont typeface="Wingdings 3" pitchFamily="18" charset="2"/>
        <a:buChar char="u"/>
        <a:defRPr kumimoji="1" sz="2000">
          <a:solidFill>
            <a:schemeClr val="tx1"/>
          </a:solidFill>
          <a:effectLst>
            <a:outerShdw blurRad="38100" dist="38100" dir="2700000" algn="tl">
              <a:srgbClr val="C0C0C0"/>
            </a:outerShdw>
          </a:effectLst>
          <a:latin typeface="+mn-lt"/>
        </a:defRPr>
      </a:lvl2pPr>
      <a:lvl3pPr marL="1143000" indent="-228600" algn="l" rtl="0" eaLnBrk="0" fontAlgn="base" hangingPunct="0">
        <a:spcBef>
          <a:spcPct val="20000"/>
        </a:spcBef>
        <a:spcAft>
          <a:spcPct val="0"/>
        </a:spcAft>
        <a:buClr>
          <a:schemeClr val="accent2"/>
        </a:buClr>
        <a:buSzPct val="80000"/>
        <a:buFont typeface="Wingdings" pitchFamily="2" charset="2"/>
        <a:buChar char="¨"/>
        <a:defRPr kumimoji="1">
          <a:solidFill>
            <a:schemeClr val="tx1"/>
          </a:solidFill>
          <a:effectLst>
            <a:outerShdw blurRad="38100" dist="38100" dir="2700000" algn="tl">
              <a:srgbClr val="C0C0C0"/>
            </a:outerShdw>
          </a:effectLst>
          <a:latin typeface="+mn-lt"/>
        </a:defRPr>
      </a:lvl3pPr>
      <a:lvl4pPr marL="1600200" indent="-228600" algn="l" rtl="0" eaLnBrk="0" fontAlgn="base" hangingPunct="0">
        <a:spcBef>
          <a:spcPct val="20000"/>
        </a:spcBef>
        <a:spcAft>
          <a:spcPct val="0"/>
        </a:spcAft>
        <a:buChar char="–"/>
        <a:defRPr kumimoji="1" sz="1600">
          <a:solidFill>
            <a:schemeClr val="tx1"/>
          </a:solidFill>
          <a:effectLst>
            <a:outerShdw blurRad="38100" dist="38100" dir="2700000" algn="tl">
              <a:srgbClr val="C0C0C0"/>
            </a:outerShdw>
          </a:effectLst>
          <a:latin typeface="+mn-lt"/>
        </a:defRPr>
      </a:lvl4pPr>
      <a:lvl5pPr marL="2057400" indent="-228600" algn="l" rtl="0" eaLnBrk="0" fontAlgn="base" hangingPunct="0">
        <a:spcBef>
          <a:spcPct val="20000"/>
        </a:spcBef>
        <a:spcAft>
          <a:spcPct val="0"/>
        </a:spcAft>
        <a:buClr>
          <a:schemeClr val="accent2"/>
        </a:buClr>
        <a:buFont typeface="Wingdings" pitchFamily="2" charset="2"/>
        <a:buChar char="§"/>
        <a:defRPr kumimoji="1" sz="1400">
          <a:solidFill>
            <a:schemeClr val="tx1"/>
          </a:solidFill>
          <a:effectLst>
            <a:outerShdw blurRad="38100" dist="38100" dir="2700000" algn="tl">
              <a:srgbClr val="C0C0C0"/>
            </a:outerShdw>
          </a:effectLst>
          <a:latin typeface="+mn-lt"/>
        </a:defRPr>
      </a:lvl5pPr>
      <a:lvl6pPr marL="2514600" indent="-228600" algn="l" rtl="0" eaLnBrk="0" fontAlgn="base" hangingPunct="0">
        <a:spcBef>
          <a:spcPct val="20000"/>
        </a:spcBef>
        <a:spcAft>
          <a:spcPct val="0"/>
        </a:spcAft>
        <a:buClr>
          <a:schemeClr val="accent2"/>
        </a:buClr>
        <a:buFont typeface="Wingdings" pitchFamily="2" charset="2"/>
        <a:buChar char="§"/>
        <a:defRPr kumimoji="1" sz="1400">
          <a:solidFill>
            <a:schemeClr val="tx1"/>
          </a:solidFill>
          <a:effectLst>
            <a:outerShdw blurRad="38100" dist="38100" dir="2700000" algn="tl">
              <a:srgbClr val="C0C0C0"/>
            </a:outerShdw>
          </a:effectLst>
          <a:latin typeface="+mn-lt"/>
        </a:defRPr>
      </a:lvl6pPr>
      <a:lvl7pPr marL="2971800" indent="-228600" algn="l" rtl="0" eaLnBrk="0" fontAlgn="base" hangingPunct="0">
        <a:spcBef>
          <a:spcPct val="20000"/>
        </a:spcBef>
        <a:spcAft>
          <a:spcPct val="0"/>
        </a:spcAft>
        <a:buClr>
          <a:schemeClr val="accent2"/>
        </a:buClr>
        <a:buFont typeface="Wingdings" pitchFamily="2" charset="2"/>
        <a:buChar char="§"/>
        <a:defRPr kumimoji="1" sz="1400">
          <a:solidFill>
            <a:schemeClr val="tx1"/>
          </a:solidFill>
          <a:effectLst>
            <a:outerShdw blurRad="38100" dist="38100" dir="2700000" algn="tl">
              <a:srgbClr val="C0C0C0"/>
            </a:outerShdw>
          </a:effectLst>
          <a:latin typeface="+mn-lt"/>
        </a:defRPr>
      </a:lvl7pPr>
      <a:lvl8pPr marL="3429000" indent="-228600" algn="l" rtl="0" eaLnBrk="0" fontAlgn="base" hangingPunct="0">
        <a:spcBef>
          <a:spcPct val="20000"/>
        </a:spcBef>
        <a:spcAft>
          <a:spcPct val="0"/>
        </a:spcAft>
        <a:buClr>
          <a:schemeClr val="accent2"/>
        </a:buClr>
        <a:buFont typeface="Wingdings" pitchFamily="2" charset="2"/>
        <a:buChar char="§"/>
        <a:defRPr kumimoji="1" sz="1400">
          <a:solidFill>
            <a:schemeClr val="tx1"/>
          </a:solidFill>
          <a:effectLst>
            <a:outerShdw blurRad="38100" dist="38100" dir="2700000" algn="tl">
              <a:srgbClr val="C0C0C0"/>
            </a:outerShdw>
          </a:effectLst>
          <a:latin typeface="+mn-lt"/>
        </a:defRPr>
      </a:lvl8pPr>
      <a:lvl9pPr marL="3886200" indent="-228600" algn="l" rtl="0" eaLnBrk="0" fontAlgn="base" hangingPunct="0">
        <a:spcBef>
          <a:spcPct val="20000"/>
        </a:spcBef>
        <a:spcAft>
          <a:spcPct val="0"/>
        </a:spcAft>
        <a:buClr>
          <a:schemeClr val="accent2"/>
        </a:buClr>
        <a:buFont typeface="Wingdings" pitchFamily="2" charset="2"/>
        <a:buChar char="§"/>
        <a:defRPr kumimoji="1" sz="1400">
          <a:solidFill>
            <a:schemeClr val="tx1"/>
          </a:solidFill>
          <a:effectLst>
            <a:outerShdw blurRad="38100" dist="38100" dir="2700000" algn="tl">
              <a:srgbClr val="C0C0C0"/>
            </a:outerShdw>
          </a:effectLst>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noFill/>
          <a:ln/>
        </p:spPr>
        <p:txBody>
          <a:bodyPr/>
          <a:lstStyle/>
          <a:p>
            <a:r>
              <a:rPr lang="de-DE" altLang="de-DE"/>
              <a:t>Einführung in die </a:t>
            </a:r>
            <a:br>
              <a:rPr lang="de-DE" altLang="de-DE"/>
            </a:br>
            <a:r>
              <a:rPr lang="de-DE" altLang="de-DE"/>
              <a:t>Phonetik und Phonologie</a:t>
            </a:r>
          </a:p>
        </p:txBody>
      </p:sp>
      <p:sp>
        <p:nvSpPr>
          <p:cNvPr id="4099" name="Rectangle 3"/>
          <p:cNvSpPr>
            <a:spLocks noGrp="1" noChangeArrowheads="1"/>
          </p:cNvSpPr>
          <p:nvPr>
            <p:ph type="subTitle" idx="1"/>
          </p:nvPr>
        </p:nvSpPr>
        <p:spPr>
          <a:noFill/>
          <a:ln/>
        </p:spPr>
        <p:txBody>
          <a:bodyPr/>
          <a:lstStyle/>
          <a:p>
            <a:r>
              <a:rPr lang="de-DE" altLang="de-DE" b="1">
                <a:latin typeface="Arial" charset="0"/>
              </a:rPr>
              <a:t>Allgemeiner Überblick</a:t>
            </a:r>
            <a:endParaRPr lang="de-DE" altLang="de-DE"/>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p:txBody>
          <a:bodyPr/>
          <a:lstStyle/>
          <a:p>
            <a:r>
              <a:rPr lang="de-DE" altLang="de-DE"/>
              <a:t>Anwendungsfelder: Fremdsprachen</a:t>
            </a:r>
          </a:p>
        </p:txBody>
      </p:sp>
      <p:sp>
        <p:nvSpPr>
          <p:cNvPr id="83971" name="Rectangle 3"/>
          <p:cNvSpPr>
            <a:spLocks noGrp="1" noChangeArrowheads="1"/>
          </p:cNvSpPr>
          <p:nvPr>
            <p:ph type="body" idx="1"/>
          </p:nvPr>
        </p:nvSpPr>
        <p:spPr>
          <a:xfrm>
            <a:off x="250825" y="1981200"/>
            <a:ext cx="8582025" cy="4114800"/>
          </a:xfrm>
        </p:spPr>
        <p:txBody>
          <a:bodyPr/>
          <a:lstStyle/>
          <a:p>
            <a:pPr marL="0" indent="0" algn="just">
              <a:buFont typeface="Wingdings 2" pitchFamily="18" charset="2"/>
              <a:buNone/>
            </a:pPr>
            <a:r>
              <a:rPr lang="de-DE" altLang="de-DE">
                <a:cs typeface="Times New Roman" pitchFamily="18" charset="0"/>
              </a:rPr>
              <a:t>Ein großes Anwendungsgebiet für Phonetik und Phonologie ist natürlich das Gebiet des </a:t>
            </a:r>
            <a:r>
              <a:rPr lang="de-DE" altLang="de-DE">
                <a:solidFill>
                  <a:srgbClr val="FF6600"/>
                </a:solidFill>
                <a:cs typeface="Times New Roman" pitchFamily="18" charset="0"/>
              </a:rPr>
              <a:t>Fremdsprachenlernens und -lehrens</a:t>
            </a:r>
            <a:r>
              <a:rPr lang="de-DE" altLang="de-DE">
                <a:cs typeface="Times New Roman" pitchFamily="18" charset="0"/>
              </a:rPr>
              <a:t>. Als Lehrer/Lehrerin im Fremdsprachenunterricht sollte man nicht nur in der Lage sein, Aussprachefehler von Schülern zu erkennen, sondern auch, diese Fehler angemessen zu korrigieren. Bei bestimmten, in der Muttersprache nicht vorkommenden Lauten, können bei der Aussprache Probleme auftauchen. In solchen Fällen ist es nützlich, zu wissen, wie diese Laute gebildet werden, um so konkrete Hinweise zur Aussprache geben zu können.</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ChangeArrowheads="1"/>
          </p:cNvSpPr>
          <p:nvPr>
            <p:ph type="title"/>
          </p:nvPr>
        </p:nvSpPr>
        <p:spPr/>
        <p:txBody>
          <a:bodyPr/>
          <a:lstStyle/>
          <a:p>
            <a:r>
              <a:rPr lang="de-DE" altLang="de-DE"/>
              <a:t>Anwendungsfelder: Sprachstudium</a:t>
            </a:r>
          </a:p>
        </p:txBody>
      </p:sp>
      <p:sp>
        <p:nvSpPr>
          <p:cNvPr id="84995" name="Rectangle 3"/>
          <p:cNvSpPr>
            <a:spLocks noGrp="1" noChangeArrowheads="1"/>
          </p:cNvSpPr>
          <p:nvPr>
            <p:ph type="body" idx="1"/>
          </p:nvPr>
        </p:nvSpPr>
        <p:spPr>
          <a:xfrm>
            <a:off x="250825" y="1752600"/>
            <a:ext cx="8582025" cy="4343400"/>
          </a:xfrm>
        </p:spPr>
        <p:txBody>
          <a:bodyPr/>
          <a:lstStyle/>
          <a:p>
            <a:pPr marL="0" indent="0" algn="just">
              <a:lnSpc>
                <a:spcPct val="90000"/>
              </a:lnSpc>
              <a:buFont typeface="Wingdings 2" pitchFamily="18" charset="2"/>
              <a:buNone/>
            </a:pPr>
            <a:r>
              <a:rPr lang="de-DE" altLang="de-DE">
                <a:cs typeface="Times New Roman" pitchFamily="18" charset="0"/>
              </a:rPr>
              <a:t>Wenn man sich beruflich bzw. während des Studiums mit Sprache oder einer Einzelsprache auseinandersetzen muss, sind phonetische und phonologische Grundkenntnisse unerlässlich. Eine der wichtigsten Quellen der Linguistik, nämlich die gesprochene Sprache, würde ohne phonetische Kenntnisse unzugänglich sein. Der englische Philologe, Linguist und Phonetiker </a:t>
            </a:r>
            <a:r>
              <a:rPr lang="de-DE" altLang="de-DE">
                <a:solidFill>
                  <a:srgbClr val="FF6600"/>
                </a:solidFill>
                <a:cs typeface="Times New Roman" pitchFamily="18" charset="0"/>
              </a:rPr>
              <a:t>Henry Sweet</a:t>
            </a:r>
            <a:r>
              <a:rPr lang="de-DE" altLang="de-DE">
                <a:cs typeface="Times New Roman" pitchFamily="18" charset="0"/>
              </a:rPr>
              <a:t>, der das Vorbild für die Figur des Professor Higgins in G.B. Shaw's Stück </a:t>
            </a:r>
            <a:r>
              <a:rPr lang="de-DE" altLang="de-DE" i="1">
                <a:cs typeface="Times New Roman" pitchFamily="18" charset="0"/>
              </a:rPr>
              <a:t>Pygmalion</a:t>
            </a:r>
            <a:r>
              <a:rPr lang="de-DE" altLang="de-DE">
                <a:cs typeface="Times New Roman" pitchFamily="18" charset="0"/>
              </a:rPr>
              <a:t> abgab, beschrieb die Phonetik vor mehr als 125 Jahren als </a:t>
            </a:r>
            <a:br>
              <a:rPr lang="de-DE" altLang="de-DE">
                <a:cs typeface="Times New Roman" pitchFamily="18" charset="0"/>
              </a:rPr>
            </a:br>
            <a:r>
              <a:rPr lang="de-DE" altLang="de-DE">
                <a:solidFill>
                  <a:schemeClr val="accent2"/>
                </a:solidFill>
                <a:cs typeface="Times New Roman" pitchFamily="18" charset="0"/>
              </a:rPr>
              <a:t>"… the indispensable foundation of all study of language whether that study be purely theoretical, or practical as well…" (Sweet 1877: v).</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6025" name="Group 9"/>
          <p:cNvGrpSpPr>
            <a:grpSpLocks/>
          </p:cNvGrpSpPr>
          <p:nvPr/>
        </p:nvGrpSpPr>
        <p:grpSpPr bwMode="auto">
          <a:xfrm>
            <a:off x="2987675" y="1989138"/>
            <a:ext cx="4495800" cy="3581400"/>
            <a:chOff x="1872" y="1248"/>
            <a:chExt cx="2832" cy="2256"/>
          </a:xfrm>
        </p:grpSpPr>
        <p:sp>
          <p:nvSpPr>
            <p:cNvPr id="86020" name="Rectangle 4"/>
            <p:cNvSpPr>
              <a:spLocks noChangeArrowheads="1"/>
            </p:cNvSpPr>
            <p:nvPr/>
          </p:nvSpPr>
          <p:spPr bwMode="auto">
            <a:xfrm>
              <a:off x="1872" y="1248"/>
              <a:ext cx="2832" cy="2256"/>
            </a:xfrm>
            <a:prstGeom prst="rect">
              <a:avLst/>
            </a:prstGeom>
            <a:solidFill>
              <a:srgbClr val="993366"/>
            </a:solidFill>
            <a:ln>
              <a:noFill/>
            </a:ln>
            <a:effectLst/>
            <a:scene3d>
              <a:camera prst="legacyObliqueTopRight"/>
              <a:lightRig rig="legacyFlat3" dir="b"/>
            </a:scene3d>
            <a:sp3d extrusionH="430200" prstMaterial="legacyMatte">
              <a:bevelT w="13500" h="13500" prst="angle"/>
              <a:bevelB w="13500" h="13500" prst="angle"/>
              <a:extrusionClr>
                <a:srgbClr val="993366"/>
              </a:extrusionClr>
            </a:sp3d>
            <a:extLst>
              <a:ext uri="{91240B29-F687-4F45-9708-019B960494DF}">
                <a14:hiddenLine xmlns:a14="http://schemas.microsoft.com/office/drawing/2010/main" w="38100" cap="sq">
                  <a:no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de-DE"/>
            </a:p>
          </p:txBody>
        </p:sp>
        <p:sp>
          <p:nvSpPr>
            <p:cNvPr id="86023" name="Text Box 7"/>
            <p:cNvSpPr txBox="1">
              <a:spLocks noChangeArrowheads="1"/>
            </p:cNvSpPr>
            <p:nvPr/>
          </p:nvSpPr>
          <p:spPr bwMode="auto">
            <a:xfrm>
              <a:off x="3120" y="1296"/>
              <a:ext cx="1488" cy="4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de-DE" altLang="de-DE" sz="3600">
                  <a:solidFill>
                    <a:schemeClr val="bg1"/>
                  </a:solidFill>
                  <a:effectLst>
                    <a:outerShdw blurRad="38100" dist="38100" dir="2700000" algn="tl">
                      <a:srgbClr val="C0C0C0"/>
                    </a:outerShdw>
                  </a:effectLst>
                  <a:latin typeface="Tahoma" pitchFamily="34" charset="0"/>
                </a:rPr>
                <a:t>Linguistik</a:t>
              </a:r>
            </a:p>
          </p:txBody>
        </p:sp>
      </p:grpSp>
      <p:sp>
        <p:nvSpPr>
          <p:cNvPr id="86018" name="Rectangle 2"/>
          <p:cNvSpPr>
            <a:spLocks noGrp="1" noChangeArrowheads="1"/>
          </p:cNvSpPr>
          <p:nvPr>
            <p:ph type="title"/>
          </p:nvPr>
        </p:nvSpPr>
        <p:spPr/>
        <p:txBody>
          <a:bodyPr/>
          <a:lstStyle/>
          <a:p>
            <a:r>
              <a:rPr lang="de-DE" altLang="de-DE"/>
              <a:t>Linguistische Phonetik</a:t>
            </a:r>
          </a:p>
        </p:txBody>
      </p:sp>
      <p:sp>
        <p:nvSpPr>
          <p:cNvPr id="86019" name="Rectangle 3"/>
          <p:cNvSpPr>
            <a:spLocks noChangeArrowheads="1"/>
          </p:cNvSpPr>
          <p:nvPr/>
        </p:nvSpPr>
        <p:spPr bwMode="auto">
          <a:xfrm>
            <a:off x="990600" y="2819400"/>
            <a:ext cx="4038600" cy="3200400"/>
          </a:xfrm>
          <a:prstGeom prst="rect">
            <a:avLst/>
          </a:prstGeom>
          <a:solidFill>
            <a:schemeClr val="hlink">
              <a:alpha val="50000"/>
            </a:schemeClr>
          </a:solidFill>
          <a:ln>
            <a:noFill/>
          </a:ln>
          <a:effectLst/>
          <a:scene3d>
            <a:camera prst="legacyObliqueTopRight"/>
            <a:lightRig rig="legacyFlat3" dir="r"/>
          </a:scene3d>
          <a:sp3d extrusionH="430200" prstMaterial="legacyMatte">
            <a:bevelT w="13500" h="13500" prst="angle"/>
            <a:bevelB w="13500" h="13500" prst="angle"/>
            <a:extrusionClr>
              <a:schemeClr val="hlink"/>
            </a:extrusionClr>
          </a:sp3d>
          <a:extLst>
            <a:ext uri="{91240B29-F687-4F45-9708-019B960494DF}">
              <a14:hiddenLine xmlns:a14="http://schemas.microsoft.com/office/drawing/2010/main" w="38100" cap="sq">
                <a:no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de-DE"/>
          </a:p>
        </p:txBody>
      </p:sp>
      <p:sp>
        <p:nvSpPr>
          <p:cNvPr id="86021" name="Text Box 5"/>
          <p:cNvSpPr txBox="1">
            <a:spLocks noChangeArrowheads="1"/>
          </p:cNvSpPr>
          <p:nvPr/>
        </p:nvSpPr>
        <p:spPr bwMode="auto">
          <a:xfrm>
            <a:off x="838200" y="3886200"/>
            <a:ext cx="2286000"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de-DE" altLang="de-DE" sz="2800">
                <a:solidFill>
                  <a:schemeClr val="bg1"/>
                </a:solidFill>
                <a:effectLst>
                  <a:outerShdw blurRad="38100" dist="38100" dir="2700000" algn="tl">
                    <a:srgbClr val="C0C0C0"/>
                  </a:outerShdw>
                </a:effectLst>
                <a:latin typeface="Tahoma" pitchFamily="34" charset="0"/>
              </a:rPr>
              <a:t>Allgemeine</a:t>
            </a:r>
            <a:br>
              <a:rPr lang="de-DE" altLang="de-DE" sz="2800">
                <a:solidFill>
                  <a:schemeClr val="bg1"/>
                </a:solidFill>
                <a:effectLst>
                  <a:outerShdw blurRad="38100" dist="38100" dir="2700000" algn="tl">
                    <a:srgbClr val="C0C0C0"/>
                  </a:outerShdw>
                </a:effectLst>
                <a:latin typeface="Tahoma" pitchFamily="34" charset="0"/>
              </a:rPr>
            </a:br>
            <a:r>
              <a:rPr lang="de-DE" altLang="de-DE" sz="2800">
                <a:solidFill>
                  <a:schemeClr val="bg1"/>
                </a:solidFill>
                <a:effectLst>
                  <a:outerShdw blurRad="38100" dist="38100" dir="2700000" algn="tl">
                    <a:srgbClr val="C0C0C0"/>
                  </a:outerShdw>
                </a:effectLst>
                <a:latin typeface="Tahoma" pitchFamily="34" charset="0"/>
              </a:rPr>
              <a:t>Phonetik</a:t>
            </a:r>
          </a:p>
        </p:txBody>
      </p:sp>
      <p:sp>
        <p:nvSpPr>
          <p:cNvPr id="86026" name="Oval 10"/>
          <p:cNvSpPr>
            <a:spLocks noChangeArrowheads="1"/>
          </p:cNvSpPr>
          <p:nvPr/>
        </p:nvSpPr>
        <p:spPr bwMode="auto">
          <a:xfrm>
            <a:off x="2743200" y="3124200"/>
            <a:ext cx="2438400" cy="1447800"/>
          </a:xfrm>
          <a:prstGeom prst="ellipse">
            <a:avLst/>
          </a:prstGeom>
          <a:solidFill>
            <a:srgbClr val="FF9900">
              <a:alpha val="50000"/>
            </a:srgbClr>
          </a:solidFill>
          <a:ln w="12700" cap="sq">
            <a:solidFill>
              <a:srgbClr val="FFFF00"/>
            </a:solidFill>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p>
        </p:txBody>
      </p:sp>
      <p:sp>
        <p:nvSpPr>
          <p:cNvPr id="86024" name="Text Box 8"/>
          <p:cNvSpPr txBox="1">
            <a:spLocks noChangeArrowheads="1"/>
          </p:cNvSpPr>
          <p:nvPr/>
        </p:nvSpPr>
        <p:spPr bwMode="auto">
          <a:xfrm>
            <a:off x="2935288" y="3429000"/>
            <a:ext cx="2089150" cy="854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pPr>
              <a:spcBef>
                <a:spcPct val="50000"/>
              </a:spcBef>
            </a:pPr>
            <a:r>
              <a:rPr lang="de-DE" altLang="de-DE" sz="2800">
                <a:solidFill>
                  <a:schemeClr val="bg1"/>
                </a:solidFill>
                <a:effectLst>
                  <a:outerShdw blurRad="38100" dist="38100" dir="2700000" algn="tl">
                    <a:srgbClr val="C0C0C0"/>
                  </a:outerShdw>
                </a:effectLst>
                <a:latin typeface="Tahoma" pitchFamily="34" charset="0"/>
              </a:rPr>
              <a:t>Linguistische</a:t>
            </a:r>
            <a:r>
              <a:rPr lang="de-DE" altLang="de-DE" sz="2800">
                <a:solidFill>
                  <a:srgbClr val="3333FF"/>
                </a:solidFill>
                <a:effectLst>
                  <a:outerShdw blurRad="38100" dist="38100" dir="2700000" algn="tl">
                    <a:srgbClr val="C0C0C0"/>
                  </a:outerShdw>
                </a:effectLst>
              </a:rPr>
              <a:t/>
            </a:r>
            <a:br>
              <a:rPr lang="de-DE" altLang="de-DE" sz="2800">
                <a:solidFill>
                  <a:srgbClr val="3333FF"/>
                </a:solidFill>
                <a:effectLst>
                  <a:outerShdw blurRad="38100" dist="38100" dir="2700000" algn="tl">
                    <a:srgbClr val="C0C0C0"/>
                  </a:outerShdw>
                </a:effectLst>
              </a:rPr>
            </a:br>
            <a:r>
              <a:rPr lang="de-DE" altLang="de-DE" sz="2800">
                <a:solidFill>
                  <a:schemeClr val="bg1"/>
                </a:solidFill>
                <a:effectLst>
                  <a:outerShdw blurRad="38100" dist="38100" dir="2700000" algn="tl">
                    <a:srgbClr val="C0C0C0"/>
                  </a:outerShdw>
                </a:effectLst>
                <a:latin typeface="Tahoma" pitchFamily="34" charset="0"/>
              </a:rPr>
              <a:t>Phonetik</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nodeType="clickEffect">
                                  <p:stCondLst>
                                    <p:cond delay="0"/>
                                  </p:stCondLst>
                                  <p:childTnLst>
                                    <p:set>
                                      <p:cBhvr>
                                        <p:cTn id="6" dur="1" fill="hold">
                                          <p:stCondLst>
                                            <p:cond delay="0"/>
                                          </p:stCondLst>
                                        </p:cTn>
                                        <p:tgtEl>
                                          <p:spTgt spid="86025"/>
                                        </p:tgtEl>
                                        <p:attrNameLst>
                                          <p:attrName>style.visibility</p:attrName>
                                        </p:attrNameLst>
                                      </p:cBhvr>
                                      <p:to>
                                        <p:strVal val="visible"/>
                                      </p:to>
                                    </p:set>
                                    <p:animEffect transition="in" filter="box(out)">
                                      <p:cBhvr>
                                        <p:cTn id="7" dur="500"/>
                                        <p:tgtEl>
                                          <p:spTgt spid="8602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8" fill="hold" grpId="0" nodeType="clickEffect">
                                  <p:stCondLst>
                                    <p:cond delay="0"/>
                                  </p:stCondLst>
                                  <p:childTnLst>
                                    <p:set>
                                      <p:cBhvr>
                                        <p:cTn id="11" dur="1" fill="hold">
                                          <p:stCondLst>
                                            <p:cond delay="0"/>
                                          </p:stCondLst>
                                        </p:cTn>
                                        <p:tgtEl>
                                          <p:spTgt spid="86019"/>
                                        </p:tgtEl>
                                        <p:attrNameLst>
                                          <p:attrName>style.visibility</p:attrName>
                                        </p:attrNameLst>
                                      </p:cBhvr>
                                      <p:to>
                                        <p:strVal val="visible"/>
                                      </p:to>
                                    </p:set>
                                    <p:anim calcmode="lin" valueType="num">
                                      <p:cBhvr additive="base">
                                        <p:cTn id="12" dur="500" fill="hold"/>
                                        <p:tgtEl>
                                          <p:spTgt spid="86019"/>
                                        </p:tgtEl>
                                        <p:attrNameLst>
                                          <p:attrName>ppt_x</p:attrName>
                                        </p:attrNameLst>
                                      </p:cBhvr>
                                      <p:tavLst>
                                        <p:tav tm="0">
                                          <p:val>
                                            <p:strVal val="0-#ppt_w/2"/>
                                          </p:val>
                                        </p:tav>
                                        <p:tav tm="100000">
                                          <p:val>
                                            <p:strVal val="#ppt_x"/>
                                          </p:val>
                                        </p:tav>
                                      </p:tavLst>
                                    </p:anim>
                                    <p:anim calcmode="lin" valueType="num">
                                      <p:cBhvr additive="base">
                                        <p:cTn id="13" dur="500" fill="hold"/>
                                        <p:tgtEl>
                                          <p:spTgt spid="86019"/>
                                        </p:tgtEl>
                                        <p:attrNameLst>
                                          <p:attrName>ppt_y</p:attrName>
                                        </p:attrNameLst>
                                      </p:cBhvr>
                                      <p:tavLst>
                                        <p:tav tm="0">
                                          <p:val>
                                            <p:strVal val="#ppt_y"/>
                                          </p:val>
                                        </p:tav>
                                        <p:tav tm="100000">
                                          <p:val>
                                            <p:strVal val="#ppt_y"/>
                                          </p:val>
                                        </p:tav>
                                      </p:tavLst>
                                    </p:anim>
                                  </p:childTnLst>
                                </p:cTn>
                              </p:par>
                            </p:childTnLst>
                          </p:cTn>
                        </p:par>
                        <p:par>
                          <p:cTn id="14" fill="hold" nodeType="afterGroup">
                            <p:stCondLst>
                              <p:cond delay="500"/>
                            </p:stCondLst>
                            <p:childTnLst>
                              <p:par>
                                <p:cTn id="15" presetID="4" presetClass="entr" presetSubtype="32" fill="hold" grpId="0" nodeType="afterEffect">
                                  <p:stCondLst>
                                    <p:cond delay="0"/>
                                  </p:stCondLst>
                                  <p:childTnLst>
                                    <p:set>
                                      <p:cBhvr>
                                        <p:cTn id="16" dur="1" fill="hold">
                                          <p:stCondLst>
                                            <p:cond delay="0"/>
                                          </p:stCondLst>
                                        </p:cTn>
                                        <p:tgtEl>
                                          <p:spTgt spid="86021"/>
                                        </p:tgtEl>
                                        <p:attrNameLst>
                                          <p:attrName>style.visibility</p:attrName>
                                        </p:attrNameLst>
                                      </p:cBhvr>
                                      <p:to>
                                        <p:strVal val="visible"/>
                                      </p:to>
                                    </p:set>
                                    <p:animEffect transition="in" filter="box(out)">
                                      <p:cBhvr>
                                        <p:cTn id="17" dur="500"/>
                                        <p:tgtEl>
                                          <p:spTgt spid="86021"/>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32" fill="hold" grpId="0" nodeType="clickEffect">
                                  <p:stCondLst>
                                    <p:cond delay="0"/>
                                  </p:stCondLst>
                                  <p:childTnLst>
                                    <p:set>
                                      <p:cBhvr>
                                        <p:cTn id="21" dur="1" fill="hold">
                                          <p:stCondLst>
                                            <p:cond delay="0"/>
                                          </p:stCondLst>
                                        </p:cTn>
                                        <p:tgtEl>
                                          <p:spTgt spid="86024"/>
                                        </p:tgtEl>
                                        <p:attrNameLst>
                                          <p:attrName>style.visibility</p:attrName>
                                        </p:attrNameLst>
                                      </p:cBhvr>
                                      <p:to>
                                        <p:strVal val="visible"/>
                                      </p:to>
                                    </p:set>
                                    <p:animEffect transition="in" filter="box(out)">
                                      <p:cBhvr>
                                        <p:cTn id="22" dur="500"/>
                                        <p:tgtEl>
                                          <p:spTgt spid="86024"/>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 presetClass="entr" presetSubtype="6" fill="hold" grpId="0" nodeType="clickEffect">
                                  <p:stCondLst>
                                    <p:cond delay="0"/>
                                  </p:stCondLst>
                                  <p:childTnLst>
                                    <p:set>
                                      <p:cBhvr>
                                        <p:cTn id="26" dur="1" fill="hold">
                                          <p:stCondLst>
                                            <p:cond delay="0"/>
                                          </p:stCondLst>
                                        </p:cTn>
                                        <p:tgtEl>
                                          <p:spTgt spid="86026"/>
                                        </p:tgtEl>
                                        <p:attrNameLst>
                                          <p:attrName>style.visibility</p:attrName>
                                        </p:attrNameLst>
                                      </p:cBhvr>
                                      <p:to>
                                        <p:strVal val="visible"/>
                                      </p:to>
                                    </p:set>
                                    <p:anim calcmode="lin" valueType="num">
                                      <p:cBhvr additive="base">
                                        <p:cTn id="27" dur="500" fill="hold"/>
                                        <p:tgtEl>
                                          <p:spTgt spid="86026"/>
                                        </p:tgtEl>
                                        <p:attrNameLst>
                                          <p:attrName>ppt_x</p:attrName>
                                        </p:attrNameLst>
                                      </p:cBhvr>
                                      <p:tavLst>
                                        <p:tav tm="0">
                                          <p:val>
                                            <p:strVal val="1+#ppt_w/2"/>
                                          </p:val>
                                        </p:tav>
                                        <p:tav tm="100000">
                                          <p:val>
                                            <p:strVal val="#ppt_x"/>
                                          </p:val>
                                        </p:tav>
                                      </p:tavLst>
                                    </p:anim>
                                    <p:anim calcmode="lin" valueType="num">
                                      <p:cBhvr additive="base">
                                        <p:cTn id="28" dur="500" fill="hold"/>
                                        <p:tgtEl>
                                          <p:spTgt spid="8602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6019" grpId="0" animBg="1"/>
      <p:bldP spid="86021" grpId="0" autoUpdateAnimBg="0"/>
      <p:bldP spid="86026" grpId="0" animBg="1"/>
      <p:bldP spid="86024" grpId="0"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7048"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90800" y="814388"/>
            <a:ext cx="3817938" cy="5692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7049" name="Oval 9"/>
          <p:cNvSpPr>
            <a:spLocks noChangeArrowheads="1"/>
          </p:cNvSpPr>
          <p:nvPr/>
        </p:nvSpPr>
        <p:spPr bwMode="auto">
          <a:xfrm>
            <a:off x="4835525" y="4941888"/>
            <a:ext cx="1752600" cy="1752600"/>
          </a:xfrm>
          <a:prstGeom prst="ellipse">
            <a:avLst/>
          </a:prstGeom>
          <a:solidFill>
            <a:srgbClr val="FF0000">
              <a:alpha val="50000"/>
            </a:srgbClr>
          </a:solidFill>
          <a:ln>
            <a:noFill/>
          </a:ln>
          <a:effectLst/>
          <a:extLst>
            <a:ext uri="{91240B29-F687-4F45-9708-019B960494DF}">
              <a14:hiddenLine xmlns:a14="http://schemas.microsoft.com/office/drawing/2010/main" w="3175" cap="sq">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p>
        </p:txBody>
      </p:sp>
      <p:sp>
        <p:nvSpPr>
          <p:cNvPr id="87050" name="Oval 10"/>
          <p:cNvSpPr>
            <a:spLocks noChangeArrowheads="1"/>
          </p:cNvSpPr>
          <p:nvPr/>
        </p:nvSpPr>
        <p:spPr bwMode="auto">
          <a:xfrm>
            <a:off x="4114800" y="4070350"/>
            <a:ext cx="1295400" cy="1295400"/>
          </a:xfrm>
          <a:prstGeom prst="ellipse">
            <a:avLst/>
          </a:prstGeom>
          <a:solidFill>
            <a:srgbClr val="00CCFF">
              <a:alpha val="50000"/>
            </a:srgbClr>
          </a:solidFill>
          <a:ln>
            <a:noFill/>
          </a:ln>
          <a:effectLst/>
          <a:extLst>
            <a:ext uri="{91240B29-F687-4F45-9708-019B960494DF}">
              <a14:hiddenLine xmlns:a14="http://schemas.microsoft.com/office/drawing/2010/main" w="38100" cap="sq">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p>
        </p:txBody>
      </p:sp>
      <p:sp>
        <p:nvSpPr>
          <p:cNvPr id="87051" name="Oval 11"/>
          <p:cNvSpPr>
            <a:spLocks noChangeArrowheads="1"/>
          </p:cNvSpPr>
          <p:nvPr/>
        </p:nvSpPr>
        <p:spPr bwMode="auto">
          <a:xfrm>
            <a:off x="5410200" y="2012950"/>
            <a:ext cx="1295400" cy="1295400"/>
          </a:xfrm>
          <a:prstGeom prst="ellipse">
            <a:avLst/>
          </a:prstGeom>
          <a:solidFill>
            <a:srgbClr val="339966">
              <a:alpha val="50000"/>
            </a:srgbClr>
          </a:solidFill>
          <a:ln>
            <a:noFill/>
          </a:ln>
          <a:effectLst/>
          <a:extLst>
            <a:ext uri="{91240B29-F687-4F45-9708-019B960494DF}">
              <a14:hiddenLine xmlns:a14="http://schemas.microsoft.com/office/drawing/2010/main" w="38100" cap="sq">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p>
        </p:txBody>
      </p:sp>
      <p:sp>
        <p:nvSpPr>
          <p:cNvPr id="87052" name="Oval 12"/>
          <p:cNvSpPr>
            <a:spLocks noChangeArrowheads="1"/>
          </p:cNvSpPr>
          <p:nvPr/>
        </p:nvSpPr>
        <p:spPr bwMode="auto">
          <a:xfrm>
            <a:off x="2819400" y="2241550"/>
            <a:ext cx="2590800" cy="1143000"/>
          </a:xfrm>
          <a:prstGeom prst="ellipse">
            <a:avLst/>
          </a:prstGeom>
          <a:solidFill>
            <a:srgbClr val="FFFF00">
              <a:alpha val="50000"/>
            </a:srgbClr>
          </a:solidFill>
          <a:ln>
            <a:noFill/>
          </a:ln>
          <a:effectLst/>
          <a:extLst>
            <a:ext uri="{91240B29-F687-4F45-9708-019B960494DF}">
              <a14:hiddenLine xmlns:a14="http://schemas.microsoft.com/office/drawing/2010/main" w="38100" cap="sq">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p>
        </p:txBody>
      </p:sp>
      <p:sp>
        <p:nvSpPr>
          <p:cNvPr id="87053" name="AutoShape 13"/>
          <p:cNvSpPr>
            <a:spLocks noChangeArrowheads="1"/>
          </p:cNvSpPr>
          <p:nvPr/>
        </p:nvSpPr>
        <p:spPr bwMode="auto">
          <a:xfrm>
            <a:off x="6372225" y="4760913"/>
            <a:ext cx="2133600" cy="914400"/>
          </a:xfrm>
          <a:prstGeom prst="wedgeRectCallout">
            <a:avLst>
              <a:gd name="adj1" fmla="val -66963"/>
              <a:gd name="adj2" fmla="val 86634"/>
            </a:avLst>
          </a:prstGeom>
          <a:solidFill>
            <a:schemeClr val="accent1"/>
          </a:solidFill>
          <a:ln w="38100" cap="sq">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de-DE" altLang="de-DE" sz="2800">
                <a:effectLst>
                  <a:outerShdw blurRad="38100" dist="38100" dir="2700000" algn="tl">
                    <a:srgbClr val="C0C0C0"/>
                  </a:outerShdw>
                </a:effectLst>
                <a:latin typeface="Tahoma" pitchFamily="34" charset="0"/>
              </a:rPr>
              <a:t>Luftstrom-</a:t>
            </a:r>
            <a:br>
              <a:rPr lang="de-DE" altLang="de-DE" sz="2800">
                <a:effectLst>
                  <a:outerShdw blurRad="38100" dist="38100" dir="2700000" algn="tl">
                    <a:srgbClr val="C0C0C0"/>
                  </a:outerShdw>
                </a:effectLst>
                <a:latin typeface="Tahoma" pitchFamily="34" charset="0"/>
              </a:rPr>
            </a:br>
            <a:r>
              <a:rPr lang="de-DE" altLang="de-DE" sz="2800">
                <a:effectLst>
                  <a:outerShdw blurRad="38100" dist="38100" dir="2700000" algn="tl">
                    <a:srgbClr val="C0C0C0"/>
                  </a:outerShdw>
                </a:effectLst>
                <a:latin typeface="Tahoma" pitchFamily="34" charset="0"/>
              </a:rPr>
              <a:t>prozess</a:t>
            </a:r>
          </a:p>
        </p:txBody>
      </p:sp>
      <p:sp>
        <p:nvSpPr>
          <p:cNvPr id="87054" name="AutoShape 14"/>
          <p:cNvSpPr>
            <a:spLocks noChangeArrowheads="1"/>
          </p:cNvSpPr>
          <p:nvPr/>
        </p:nvSpPr>
        <p:spPr bwMode="auto">
          <a:xfrm flipH="1">
            <a:off x="2133600" y="3536950"/>
            <a:ext cx="2209800" cy="990600"/>
          </a:xfrm>
          <a:prstGeom prst="wedgeRectCallout">
            <a:avLst>
              <a:gd name="adj1" fmla="val -45477"/>
              <a:gd name="adj2" fmla="val 69708"/>
            </a:avLst>
          </a:prstGeom>
          <a:solidFill>
            <a:schemeClr val="accent1"/>
          </a:solidFill>
          <a:ln w="38100" cap="sq">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de-DE" altLang="de-DE" sz="2800">
                <a:effectLst>
                  <a:outerShdw blurRad="38100" dist="38100" dir="2700000" algn="tl">
                    <a:srgbClr val="C0C0C0"/>
                  </a:outerShdw>
                </a:effectLst>
                <a:latin typeface="Tahoma" pitchFamily="34" charset="0"/>
              </a:rPr>
              <a:t>Phonations-</a:t>
            </a:r>
            <a:r>
              <a:rPr lang="de-DE" altLang="de-DE" sz="2800">
                <a:effectLst>
                  <a:outerShdw blurRad="38100" dist="38100" dir="2700000" algn="tl">
                    <a:srgbClr val="C0C0C0"/>
                  </a:outerShdw>
                </a:effectLst>
              </a:rPr>
              <a:t/>
            </a:r>
            <a:br>
              <a:rPr lang="de-DE" altLang="de-DE" sz="2800">
                <a:effectLst>
                  <a:outerShdw blurRad="38100" dist="38100" dir="2700000" algn="tl">
                    <a:srgbClr val="C0C0C0"/>
                  </a:outerShdw>
                </a:effectLst>
              </a:rPr>
            </a:br>
            <a:r>
              <a:rPr lang="de-DE" altLang="de-DE" sz="2800">
                <a:effectLst>
                  <a:outerShdw blurRad="38100" dist="38100" dir="2700000" algn="tl">
                    <a:srgbClr val="C0C0C0"/>
                  </a:outerShdw>
                </a:effectLst>
                <a:latin typeface="Tahoma" pitchFamily="34" charset="0"/>
              </a:rPr>
              <a:t>prozess</a:t>
            </a:r>
          </a:p>
        </p:txBody>
      </p:sp>
      <p:sp>
        <p:nvSpPr>
          <p:cNvPr id="87055" name="AutoShape 15"/>
          <p:cNvSpPr>
            <a:spLocks noChangeArrowheads="1"/>
          </p:cNvSpPr>
          <p:nvPr/>
        </p:nvSpPr>
        <p:spPr bwMode="auto">
          <a:xfrm>
            <a:off x="6324600" y="1555750"/>
            <a:ext cx="2135188" cy="914400"/>
          </a:xfrm>
          <a:prstGeom prst="wedgeRectCallout">
            <a:avLst>
              <a:gd name="adj1" fmla="val -43083"/>
              <a:gd name="adj2" fmla="val 75000"/>
            </a:avLst>
          </a:prstGeom>
          <a:solidFill>
            <a:schemeClr val="accent1"/>
          </a:solidFill>
          <a:ln w="38100" cap="sq">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de-DE" altLang="de-DE" sz="2800">
                <a:effectLst>
                  <a:outerShdw blurRad="38100" dist="38100" dir="2700000" algn="tl">
                    <a:srgbClr val="C0C0C0"/>
                  </a:outerShdw>
                </a:effectLst>
                <a:latin typeface="Tahoma" pitchFamily="34" charset="0"/>
              </a:rPr>
              <a:t>Oro-nasaler</a:t>
            </a:r>
          </a:p>
          <a:p>
            <a:r>
              <a:rPr lang="de-DE" altLang="de-DE" sz="2800">
                <a:effectLst>
                  <a:outerShdw blurRad="38100" dist="38100" dir="2700000" algn="tl">
                    <a:srgbClr val="C0C0C0"/>
                  </a:outerShdw>
                </a:effectLst>
                <a:latin typeface="Tahoma" pitchFamily="34" charset="0"/>
              </a:rPr>
              <a:t>Prozess</a:t>
            </a:r>
          </a:p>
        </p:txBody>
      </p:sp>
      <p:sp>
        <p:nvSpPr>
          <p:cNvPr id="87056" name="AutoShape 16"/>
          <p:cNvSpPr>
            <a:spLocks noChangeArrowheads="1"/>
          </p:cNvSpPr>
          <p:nvPr/>
        </p:nvSpPr>
        <p:spPr bwMode="auto">
          <a:xfrm flipH="1">
            <a:off x="609600" y="1936750"/>
            <a:ext cx="2514600" cy="914400"/>
          </a:xfrm>
          <a:prstGeom prst="wedgeRectCallout">
            <a:avLst>
              <a:gd name="adj1" fmla="val -73296"/>
              <a:gd name="adj2" fmla="val 77949"/>
            </a:avLst>
          </a:prstGeom>
          <a:solidFill>
            <a:schemeClr val="accent1"/>
          </a:solidFill>
          <a:ln w="38100" cap="sq">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de-DE" altLang="de-DE" sz="2800">
                <a:effectLst>
                  <a:outerShdw blurRad="38100" dist="38100" dir="2700000" algn="tl">
                    <a:srgbClr val="C0C0C0"/>
                  </a:outerShdw>
                </a:effectLst>
                <a:latin typeface="Tahoma" pitchFamily="34" charset="0"/>
              </a:rPr>
              <a:t>Artikulations-</a:t>
            </a:r>
          </a:p>
          <a:p>
            <a:r>
              <a:rPr lang="de-DE" altLang="de-DE" sz="2800">
                <a:effectLst>
                  <a:outerShdw blurRad="38100" dist="38100" dir="2700000" algn="tl">
                    <a:srgbClr val="C0C0C0"/>
                  </a:outerShdw>
                </a:effectLst>
                <a:latin typeface="Tahoma" pitchFamily="34" charset="0"/>
              </a:rPr>
              <a:t>prozess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grpId="0" nodeType="clickEffect">
                                  <p:stCondLst>
                                    <p:cond delay="0"/>
                                  </p:stCondLst>
                                  <p:childTnLst>
                                    <p:set>
                                      <p:cBhvr>
                                        <p:cTn id="6" dur="1" fill="hold">
                                          <p:stCondLst>
                                            <p:cond delay="0"/>
                                          </p:stCondLst>
                                        </p:cTn>
                                        <p:tgtEl>
                                          <p:spTgt spid="87049"/>
                                        </p:tgtEl>
                                        <p:attrNameLst>
                                          <p:attrName>style.visibility</p:attrName>
                                        </p:attrNameLst>
                                      </p:cBhvr>
                                      <p:to>
                                        <p:strVal val="visible"/>
                                      </p:to>
                                    </p:set>
                                    <p:anim calcmode="lin" valueType="num">
                                      <p:cBhvr additive="base">
                                        <p:cTn id="7" dur="500" fill="hold"/>
                                        <p:tgtEl>
                                          <p:spTgt spid="87049"/>
                                        </p:tgtEl>
                                        <p:attrNameLst>
                                          <p:attrName>ppt_x</p:attrName>
                                        </p:attrNameLst>
                                      </p:cBhvr>
                                      <p:tavLst>
                                        <p:tav tm="0">
                                          <p:val>
                                            <p:strVal val="1+#ppt_w/2"/>
                                          </p:val>
                                        </p:tav>
                                        <p:tav tm="100000">
                                          <p:val>
                                            <p:strVal val="#ppt_x"/>
                                          </p:val>
                                        </p:tav>
                                      </p:tavLst>
                                    </p:anim>
                                    <p:anim calcmode="lin" valueType="num">
                                      <p:cBhvr additive="base">
                                        <p:cTn id="8" dur="500" fill="hold"/>
                                        <p:tgtEl>
                                          <p:spTgt spid="87049"/>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4" presetClass="entr" presetSubtype="32" fill="hold" grpId="0" nodeType="afterEffect">
                                  <p:stCondLst>
                                    <p:cond delay="0"/>
                                  </p:stCondLst>
                                  <p:childTnLst>
                                    <p:set>
                                      <p:cBhvr>
                                        <p:cTn id="11" dur="1" fill="hold">
                                          <p:stCondLst>
                                            <p:cond delay="0"/>
                                          </p:stCondLst>
                                        </p:cTn>
                                        <p:tgtEl>
                                          <p:spTgt spid="87053"/>
                                        </p:tgtEl>
                                        <p:attrNameLst>
                                          <p:attrName>style.visibility</p:attrName>
                                        </p:attrNameLst>
                                      </p:cBhvr>
                                      <p:to>
                                        <p:strVal val="visible"/>
                                      </p:to>
                                    </p:set>
                                    <p:animEffect transition="in" filter="box(out)">
                                      <p:cBhvr>
                                        <p:cTn id="12" dur="500"/>
                                        <p:tgtEl>
                                          <p:spTgt spid="8705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12" fill="hold" grpId="0" nodeType="clickEffect">
                                  <p:stCondLst>
                                    <p:cond delay="0"/>
                                  </p:stCondLst>
                                  <p:childTnLst>
                                    <p:set>
                                      <p:cBhvr>
                                        <p:cTn id="16" dur="1" fill="hold">
                                          <p:stCondLst>
                                            <p:cond delay="0"/>
                                          </p:stCondLst>
                                        </p:cTn>
                                        <p:tgtEl>
                                          <p:spTgt spid="87050"/>
                                        </p:tgtEl>
                                        <p:attrNameLst>
                                          <p:attrName>style.visibility</p:attrName>
                                        </p:attrNameLst>
                                      </p:cBhvr>
                                      <p:to>
                                        <p:strVal val="visible"/>
                                      </p:to>
                                    </p:set>
                                    <p:anim calcmode="lin" valueType="num">
                                      <p:cBhvr additive="base">
                                        <p:cTn id="17" dur="500" fill="hold"/>
                                        <p:tgtEl>
                                          <p:spTgt spid="87050"/>
                                        </p:tgtEl>
                                        <p:attrNameLst>
                                          <p:attrName>ppt_x</p:attrName>
                                        </p:attrNameLst>
                                      </p:cBhvr>
                                      <p:tavLst>
                                        <p:tav tm="0">
                                          <p:val>
                                            <p:strVal val="0-#ppt_w/2"/>
                                          </p:val>
                                        </p:tav>
                                        <p:tav tm="100000">
                                          <p:val>
                                            <p:strVal val="#ppt_x"/>
                                          </p:val>
                                        </p:tav>
                                      </p:tavLst>
                                    </p:anim>
                                    <p:anim calcmode="lin" valueType="num">
                                      <p:cBhvr additive="base">
                                        <p:cTn id="18" dur="500" fill="hold"/>
                                        <p:tgtEl>
                                          <p:spTgt spid="87050"/>
                                        </p:tgtEl>
                                        <p:attrNameLst>
                                          <p:attrName>ppt_y</p:attrName>
                                        </p:attrNameLst>
                                      </p:cBhvr>
                                      <p:tavLst>
                                        <p:tav tm="0">
                                          <p:val>
                                            <p:strVal val="1+#ppt_h/2"/>
                                          </p:val>
                                        </p:tav>
                                        <p:tav tm="100000">
                                          <p:val>
                                            <p:strVal val="#ppt_y"/>
                                          </p:val>
                                        </p:tav>
                                      </p:tavLst>
                                    </p:anim>
                                  </p:childTnLst>
                                </p:cTn>
                              </p:par>
                            </p:childTnLst>
                          </p:cTn>
                        </p:par>
                        <p:par>
                          <p:cTn id="19" fill="hold" nodeType="afterGroup">
                            <p:stCondLst>
                              <p:cond delay="500"/>
                            </p:stCondLst>
                            <p:childTnLst>
                              <p:par>
                                <p:cTn id="20" presetID="4" presetClass="entr" presetSubtype="32" fill="hold" grpId="0" nodeType="afterEffect">
                                  <p:stCondLst>
                                    <p:cond delay="0"/>
                                  </p:stCondLst>
                                  <p:childTnLst>
                                    <p:set>
                                      <p:cBhvr>
                                        <p:cTn id="21" dur="1" fill="hold">
                                          <p:stCondLst>
                                            <p:cond delay="0"/>
                                          </p:stCondLst>
                                        </p:cTn>
                                        <p:tgtEl>
                                          <p:spTgt spid="87054"/>
                                        </p:tgtEl>
                                        <p:attrNameLst>
                                          <p:attrName>style.visibility</p:attrName>
                                        </p:attrNameLst>
                                      </p:cBhvr>
                                      <p:to>
                                        <p:strVal val="visible"/>
                                      </p:to>
                                    </p:set>
                                    <p:animEffect transition="in" filter="box(out)">
                                      <p:cBhvr>
                                        <p:cTn id="22" dur="500"/>
                                        <p:tgtEl>
                                          <p:spTgt spid="87054"/>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 presetClass="entr" presetSubtype="2" fill="hold" grpId="0" nodeType="clickEffect">
                                  <p:stCondLst>
                                    <p:cond delay="0"/>
                                  </p:stCondLst>
                                  <p:childTnLst>
                                    <p:set>
                                      <p:cBhvr>
                                        <p:cTn id="26" dur="1" fill="hold">
                                          <p:stCondLst>
                                            <p:cond delay="0"/>
                                          </p:stCondLst>
                                        </p:cTn>
                                        <p:tgtEl>
                                          <p:spTgt spid="87051"/>
                                        </p:tgtEl>
                                        <p:attrNameLst>
                                          <p:attrName>style.visibility</p:attrName>
                                        </p:attrNameLst>
                                      </p:cBhvr>
                                      <p:to>
                                        <p:strVal val="visible"/>
                                      </p:to>
                                    </p:set>
                                    <p:anim calcmode="lin" valueType="num">
                                      <p:cBhvr additive="base">
                                        <p:cTn id="27" dur="500" fill="hold"/>
                                        <p:tgtEl>
                                          <p:spTgt spid="87051"/>
                                        </p:tgtEl>
                                        <p:attrNameLst>
                                          <p:attrName>ppt_x</p:attrName>
                                        </p:attrNameLst>
                                      </p:cBhvr>
                                      <p:tavLst>
                                        <p:tav tm="0">
                                          <p:val>
                                            <p:strVal val="1+#ppt_w/2"/>
                                          </p:val>
                                        </p:tav>
                                        <p:tav tm="100000">
                                          <p:val>
                                            <p:strVal val="#ppt_x"/>
                                          </p:val>
                                        </p:tav>
                                      </p:tavLst>
                                    </p:anim>
                                    <p:anim calcmode="lin" valueType="num">
                                      <p:cBhvr additive="base">
                                        <p:cTn id="28" dur="500" fill="hold"/>
                                        <p:tgtEl>
                                          <p:spTgt spid="87051"/>
                                        </p:tgtEl>
                                        <p:attrNameLst>
                                          <p:attrName>ppt_y</p:attrName>
                                        </p:attrNameLst>
                                      </p:cBhvr>
                                      <p:tavLst>
                                        <p:tav tm="0">
                                          <p:val>
                                            <p:strVal val="#ppt_y"/>
                                          </p:val>
                                        </p:tav>
                                        <p:tav tm="100000">
                                          <p:val>
                                            <p:strVal val="#ppt_y"/>
                                          </p:val>
                                        </p:tav>
                                      </p:tavLst>
                                    </p:anim>
                                  </p:childTnLst>
                                </p:cTn>
                              </p:par>
                            </p:childTnLst>
                          </p:cTn>
                        </p:par>
                        <p:par>
                          <p:cTn id="29" fill="hold" nodeType="afterGroup">
                            <p:stCondLst>
                              <p:cond delay="500"/>
                            </p:stCondLst>
                            <p:childTnLst>
                              <p:par>
                                <p:cTn id="30" presetID="4" presetClass="entr" presetSubtype="32" fill="hold" grpId="0" nodeType="afterEffect">
                                  <p:stCondLst>
                                    <p:cond delay="0"/>
                                  </p:stCondLst>
                                  <p:childTnLst>
                                    <p:set>
                                      <p:cBhvr>
                                        <p:cTn id="31" dur="1" fill="hold">
                                          <p:stCondLst>
                                            <p:cond delay="0"/>
                                          </p:stCondLst>
                                        </p:cTn>
                                        <p:tgtEl>
                                          <p:spTgt spid="87055"/>
                                        </p:tgtEl>
                                        <p:attrNameLst>
                                          <p:attrName>style.visibility</p:attrName>
                                        </p:attrNameLst>
                                      </p:cBhvr>
                                      <p:to>
                                        <p:strVal val="visible"/>
                                      </p:to>
                                    </p:set>
                                    <p:animEffect transition="in" filter="box(out)">
                                      <p:cBhvr>
                                        <p:cTn id="32" dur="500"/>
                                        <p:tgtEl>
                                          <p:spTgt spid="87055"/>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87052"/>
                                        </p:tgtEl>
                                        <p:attrNameLst>
                                          <p:attrName>style.visibility</p:attrName>
                                        </p:attrNameLst>
                                      </p:cBhvr>
                                      <p:to>
                                        <p:strVal val="visible"/>
                                      </p:to>
                                    </p:set>
                                    <p:anim calcmode="lin" valueType="num">
                                      <p:cBhvr additive="base">
                                        <p:cTn id="37" dur="500" fill="hold"/>
                                        <p:tgtEl>
                                          <p:spTgt spid="87052"/>
                                        </p:tgtEl>
                                        <p:attrNameLst>
                                          <p:attrName>ppt_x</p:attrName>
                                        </p:attrNameLst>
                                      </p:cBhvr>
                                      <p:tavLst>
                                        <p:tav tm="0">
                                          <p:val>
                                            <p:strVal val="0-#ppt_w/2"/>
                                          </p:val>
                                        </p:tav>
                                        <p:tav tm="100000">
                                          <p:val>
                                            <p:strVal val="#ppt_x"/>
                                          </p:val>
                                        </p:tav>
                                      </p:tavLst>
                                    </p:anim>
                                    <p:anim calcmode="lin" valueType="num">
                                      <p:cBhvr additive="base">
                                        <p:cTn id="38" dur="500" fill="hold"/>
                                        <p:tgtEl>
                                          <p:spTgt spid="87052"/>
                                        </p:tgtEl>
                                        <p:attrNameLst>
                                          <p:attrName>ppt_y</p:attrName>
                                        </p:attrNameLst>
                                      </p:cBhvr>
                                      <p:tavLst>
                                        <p:tav tm="0">
                                          <p:val>
                                            <p:strVal val="#ppt_y"/>
                                          </p:val>
                                        </p:tav>
                                        <p:tav tm="100000">
                                          <p:val>
                                            <p:strVal val="#ppt_y"/>
                                          </p:val>
                                        </p:tav>
                                      </p:tavLst>
                                    </p:anim>
                                  </p:childTnLst>
                                </p:cTn>
                              </p:par>
                            </p:childTnLst>
                          </p:cTn>
                        </p:par>
                        <p:par>
                          <p:cTn id="39" fill="hold" nodeType="afterGroup">
                            <p:stCondLst>
                              <p:cond delay="500"/>
                            </p:stCondLst>
                            <p:childTnLst>
                              <p:par>
                                <p:cTn id="40" presetID="4" presetClass="entr" presetSubtype="32" fill="hold" grpId="0" nodeType="afterEffect">
                                  <p:stCondLst>
                                    <p:cond delay="0"/>
                                  </p:stCondLst>
                                  <p:childTnLst>
                                    <p:set>
                                      <p:cBhvr>
                                        <p:cTn id="41" dur="1" fill="hold">
                                          <p:stCondLst>
                                            <p:cond delay="0"/>
                                          </p:stCondLst>
                                        </p:cTn>
                                        <p:tgtEl>
                                          <p:spTgt spid="87056"/>
                                        </p:tgtEl>
                                        <p:attrNameLst>
                                          <p:attrName>style.visibility</p:attrName>
                                        </p:attrNameLst>
                                      </p:cBhvr>
                                      <p:to>
                                        <p:strVal val="visible"/>
                                      </p:to>
                                    </p:set>
                                    <p:animEffect transition="in" filter="box(out)">
                                      <p:cBhvr>
                                        <p:cTn id="42" dur="500"/>
                                        <p:tgtEl>
                                          <p:spTgt spid="8705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7049" grpId="0" animBg="1"/>
      <p:bldP spid="87050" grpId="0" animBg="1"/>
      <p:bldP spid="87051" grpId="0" animBg="1"/>
      <p:bldP spid="87052" grpId="0" animBg="1"/>
      <p:bldP spid="87053" grpId="0" animBg="1" autoUpdateAnimBg="0"/>
      <p:bldP spid="87054" grpId="0" animBg="1" autoUpdateAnimBg="0"/>
      <p:bldP spid="87055" grpId="0" animBg="1" autoUpdateAnimBg="0"/>
      <p:bldP spid="87056" grpId="0" animBg="1"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1026"/>
          <p:cNvSpPr>
            <a:spLocks noGrp="1" noChangeArrowheads="1"/>
          </p:cNvSpPr>
          <p:nvPr>
            <p:ph type="title"/>
          </p:nvPr>
        </p:nvSpPr>
        <p:spPr/>
        <p:txBody>
          <a:bodyPr/>
          <a:lstStyle/>
          <a:p>
            <a:r>
              <a:rPr lang="de-DE" altLang="de-DE"/>
              <a:t>Überblick</a:t>
            </a:r>
          </a:p>
        </p:txBody>
      </p:sp>
      <p:grpSp>
        <p:nvGrpSpPr>
          <p:cNvPr id="74826" name="Group 1098"/>
          <p:cNvGrpSpPr>
            <a:grpSpLocks/>
          </p:cNvGrpSpPr>
          <p:nvPr/>
        </p:nvGrpSpPr>
        <p:grpSpPr bwMode="auto">
          <a:xfrm>
            <a:off x="609600" y="1970088"/>
            <a:ext cx="3429000" cy="838200"/>
            <a:chOff x="384" y="1296"/>
            <a:chExt cx="2160" cy="528"/>
          </a:xfrm>
        </p:grpSpPr>
        <p:sp>
          <p:nvSpPr>
            <p:cNvPr id="74801" name="Rectangle 1073"/>
            <p:cNvSpPr>
              <a:spLocks noChangeArrowheads="1"/>
            </p:cNvSpPr>
            <p:nvPr/>
          </p:nvSpPr>
          <p:spPr bwMode="auto">
            <a:xfrm>
              <a:off x="384" y="1296"/>
              <a:ext cx="2160" cy="528"/>
            </a:xfrm>
            <a:prstGeom prst="rect">
              <a:avLst/>
            </a:prstGeom>
            <a:solidFill>
              <a:srgbClr val="FF6600"/>
            </a:solidFill>
            <a:ln>
              <a:noFill/>
            </a:ln>
            <a:effectLst/>
            <a:scene3d>
              <a:camera prst="legacyObliqueTopRight"/>
              <a:lightRig rig="legacyFlat3" dir="l"/>
            </a:scene3d>
            <a:sp3d extrusionH="277800" prstMaterial="legacyMatte">
              <a:bevelT w="13500" h="13500" prst="angle"/>
              <a:bevelB w="13500" h="13500" prst="angle"/>
              <a:extrusionClr>
                <a:srgbClr val="FF6600"/>
              </a:extrusionClr>
            </a:sp3d>
            <a:extLst>
              <a:ext uri="{91240B29-F687-4F45-9708-019B960494DF}">
                <a14:hiddenLine xmlns:a14="http://schemas.microsoft.com/office/drawing/2010/main" w="38100" cap="sq">
                  <a:no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de-DE"/>
            </a:p>
          </p:txBody>
        </p:sp>
        <p:sp>
          <p:nvSpPr>
            <p:cNvPr id="74800" name="Text Box 1072"/>
            <p:cNvSpPr txBox="1">
              <a:spLocks noChangeArrowheads="1"/>
            </p:cNvSpPr>
            <p:nvPr/>
          </p:nvSpPr>
          <p:spPr bwMode="auto">
            <a:xfrm>
              <a:off x="432" y="1344"/>
              <a:ext cx="2064" cy="4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pPr>
                <a:spcBef>
                  <a:spcPct val="50000"/>
                </a:spcBef>
              </a:pPr>
              <a:r>
                <a:rPr lang="de-DE" altLang="de-DE" sz="2200">
                  <a:solidFill>
                    <a:srgbClr val="FFFFFF"/>
                  </a:solidFill>
                  <a:effectLst>
                    <a:outerShdw blurRad="38100" dist="38100" dir="2700000" algn="tl">
                      <a:srgbClr val="C0C0C0"/>
                    </a:outerShdw>
                  </a:effectLst>
                  <a:latin typeface="Tahoma" pitchFamily="34" charset="0"/>
                </a:rPr>
                <a:t>Einleitung und allgemeine Grundbegriffe</a:t>
              </a:r>
            </a:p>
          </p:txBody>
        </p:sp>
      </p:grpSp>
      <p:grpSp>
        <p:nvGrpSpPr>
          <p:cNvPr id="74827" name="Group 1099"/>
          <p:cNvGrpSpPr>
            <a:grpSpLocks/>
          </p:cNvGrpSpPr>
          <p:nvPr/>
        </p:nvGrpSpPr>
        <p:grpSpPr bwMode="auto">
          <a:xfrm>
            <a:off x="609600" y="3113088"/>
            <a:ext cx="3429000" cy="838200"/>
            <a:chOff x="384" y="2016"/>
            <a:chExt cx="2160" cy="528"/>
          </a:xfrm>
        </p:grpSpPr>
        <p:sp>
          <p:nvSpPr>
            <p:cNvPr id="74802" name="Rectangle 1074"/>
            <p:cNvSpPr>
              <a:spLocks noChangeArrowheads="1"/>
            </p:cNvSpPr>
            <p:nvPr/>
          </p:nvSpPr>
          <p:spPr bwMode="auto">
            <a:xfrm>
              <a:off x="384" y="2016"/>
              <a:ext cx="2160" cy="528"/>
            </a:xfrm>
            <a:prstGeom prst="rect">
              <a:avLst/>
            </a:prstGeom>
            <a:solidFill>
              <a:srgbClr val="FF6600"/>
            </a:solidFill>
            <a:ln>
              <a:noFill/>
            </a:ln>
            <a:effectLst/>
            <a:scene3d>
              <a:camera prst="legacyObliqueTopRight"/>
              <a:lightRig rig="legacyFlat3" dir="l"/>
            </a:scene3d>
            <a:sp3d extrusionH="277800" prstMaterial="legacyMatte">
              <a:bevelT w="13500" h="13500" prst="angle"/>
              <a:bevelB w="13500" h="13500" prst="angle"/>
              <a:extrusionClr>
                <a:srgbClr val="FF6600"/>
              </a:extrusionClr>
            </a:sp3d>
            <a:extLst>
              <a:ext uri="{91240B29-F687-4F45-9708-019B960494DF}">
                <a14:hiddenLine xmlns:a14="http://schemas.microsoft.com/office/drawing/2010/main" w="38100" cap="sq">
                  <a:no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de-DE"/>
            </a:p>
          </p:txBody>
        </p:sp>
        <p:sp>
          <p:nvSpPr>
            <p:cNvPr id="74803" name="Text Box 1075"/>
            <p:cNvSpPr txBox="1">
              <a:spLocks noChangeArrowheads="1"/>
            </p:cNvSpPr>
            <p:nvPr/>
          </p:nvSpPr>
          <p:spPr bwMode="auto">
            <a:xfrm>
              <a:off x="432" y="2016"/>
              <a:ext cx="2064" cy="4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pPr>
                <a:spcBef>
                  <a:spcPct val="50000"/>
                </a:spcBef>
              </a:pPr>
              <a:r>
                <a:rPr lang="de-DE" altLang="de-DE" sz="2200">
                  <a:solidFill>
                    <a:srgbClr val="FFFFFF"/>
                  </a:solidFill>
                  <a:effectLst>
                    <a:outerShdw blurRad="38100" dist="38100" dir="2700000" algn="tl">
                      <a:srgbClr val="C0C0C0"/>
                    </a:outerShdw>
                  </a:effectLst>
                  <a:latin typeface="Tahoma" pitchFamily="34" charset="0"/>
                </a:rPr>
                <a:t>Sprechwerkzeuge  und phonetische Terminologie</a:t>
              </a:r>
            </a:p>
          </p:txBody>
        </p:sp>
      </p:grpSp>
      <p:grpSp>
        <p:nvGrpSpPr>
          <p:cNvPr id="74829" name="Group 1101"/>
          <p:cNvGrpSpPr>
            <a:grpSpLocks/>
          </p:cNvGrpSpPr>
          <p:nvPr/>
        </p:nvGrpSpPr>
        <p:grpSpPr bwMode="auto">
          <a:xfrm>
            <a:off x="609600" y="5399088"/>
            <a:ext cx="3429000" cy="838200"/>
            <a:chOff x="384" y="3456"/>
            <a:chExt cx="2160" cy="528"/>
          </a:xfrm>
        </p:grpSpPr>
        <p:sp>
          <p:nvSpPr>
            <p:cNvPr id="74804" name="Rectangle 1076"/>
            <p:cNvSpPr>
              <a:spLocks noChangeArrowheads="1"/>
            </p:cNvSpPr>
            <p:nvPr/>
          </p:nvSpPr>
          <p:spPr bwMode="auto">
            <a:xfrm>
              <a:off x="384" y="3456"/>
              <a:ext cx="2160" cy="528"/>
            </a:xfrm>
            <a:prstGeom prst="rect">
              <a:avLst/>
            </a:prstGeom>
            <a:solidFill>
              <a:srgbClr val="FF6600"/>
            </a:solidFill>
            <a:ln>
              <a:noFill/>
            </a:ln>
            <a:effectLst/>
            <a:scene3d>
              <a:camera prst="legacyObliqueTopRight"/>
              <a:lightRig rig="legacyFlat3" dir="l"/>
            </a:scene3d>
            <a:sp3d extrusionH="277800" prstMaterial="legacyMatte">
              <a:bevelT w="13500" h="13500" prst="angle"/>
              <a:bevelB w="13500" h="13500" prst="angle"/>
              <a:extrusionClr>
                <a:srgbClr val="FF6600"/>
              </a:extrusionClr>
            </a:sp3d>
            <a:extLst>
              <a:ext uri="{91240B29-F687-4F45-9708-019B960494DF}">
                <a14:hiddenLine xmlns:a14="http://schemas.microsoft.com/office/drawing/2010/main" w="38100" cap="sq">
                  <a:no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de-DE"/>
            </a:p>
          </p:txBody>
        </p:sp>
        <p:sp>
          <p:nvSpPr>
            <p:cNvPr id="74805" name="Text Box 1077"/>
            <p:cNvSpPr txBox="1">
              <a:spLocks noChangeArrowheads="1"/>
            </p:cNvSpPr>
            <p:nvPr/>
          </p:nvSpPr>
          <p:spPr bwMode="auto">
            <a:xfrm>
              <a:off x="432" y="3600"/>
              <a:ext cx="2064" cy="2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pPr>
                <a:spcBef>
                  <a:spcPct val="50000"/>
                </a:spcBef>
              </a:pPr>
              <a:r>
                <a:rPr lang="de-DE" altLang="de-DE" sz="2200">
                  <a:solidFill>
                    <a:srgbClr val="FFFFFF"/>
                  </a:solidFill>
                  <a:effectLst>
                    <a:outerShdw blurRad="38100" dist="38100" dir="2700000" algn="tl">
                      <a:srgbClr val="C0C0C0"/>
                    </a:outerShdw>
                  </a:effectLst>
                  <a:latin typeface="Tahoma" pitchFamily="34" charset="0"/>
                </a:rPr>
                <a:t>Phonationsprozess</a:t>
              </a:r>
            </a:p>
          </p:txBody>
        </p:sp>
      </p:grpSp>
      <p:grpSp>
        <p:nvGrpSpPr>
          <p:cNvPr id="74828" name="Group 1100"/>
          <p:cNvGrpSpPr>
            <a:grpSpLocks/>
          </p:cNvGrpSpPr>
          <p:nvPr/>
        </p:nvGrpSpPr>
        <p:grpSpPr bwMode="auto">
          <a:xfrm>
            <a:off x="609600" y="4256088"/>
            <a:ext cx="3429000" cy="838200"/>
            <a:chOff x="384" y="2736"/>
            <a:chExt cx="2160" cy="528"/>
          </a:xfrm>
        </p:grpSpPr>
        <p:sp>
          <p:nvSpPr>
            <p:cNvPr id="74806" name="Rectangle 1078"/>
            <p:cNvSpPr>
              <a:spLocks noChangeArrowheads="1"/>
            </p:cNvSpPr>
            <p:nvPr/>
          </p:nvSpPr>
          <p:spPr bwMode="auto">
            <a:xfrm>
              <a:off x="384" y="2736"/>
              <a:ext cx="2160" cy="528"/>
            </a:xfrm>
            <a:prstGeom prst="rect">
              <a:avLst/>
            </a:prstGeom>
            <a:solidFill>
              <a:srgbClr val="FF6600"/>
            </a:solidFill>
            <a:ln>
              <a:noFill/>
            </a:ln>
            <a:effectLst/>
            <a:scene3d>
              <a:camera prst="legacyObliqueTopRight"/>
              <a:lightRig rig="legacyFlat3" dir="l"/>
            </a:scene3d>
            <a:sp3d extrusionH="277800" prstMaterial="legacyMatte">
              <a:bevelT w="13500" h="13500" prst="angle"/>
              <a:bevelB w="13500" h="13500" prst="angle"/>
              <a:extrusionClr>
                <a:srgbClr val="FF6600"/>
              </a:extrusionClr>
            </a:sp3d>
            <a:extLst>
              <a:ext uri="{91240B29-F687-4F45-9708-019B960494DF}">
                <a14:hiddenLine xmlns:a14="http://schemas.microsoft.com/office/drawing/2010/main" w="38100" cap="sq">
                  <a:no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de-DE"/>
            </a:p>
          </p:txBody>
        </p:sp>
        <p:sp>
          <p:nvSpPr>
            <p:cNvPr id="74807" name="Text Box 1079"/>
            <p:cNvSpPr txBox="1">
              <a:spLocks noChangeArrowheads="1"/>
            </p:cNvSpPr>
            <p:nvPr/>
          </p:nvSpPr>
          <p:spPr bwMode="auto">
            <a:xfrm>
              <a:off x="432" y="2880"/>
              <a:ext cx="2064" cy="2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pPr>
                <a:spcBef>
                  <a:spcPct val="50000"/>
                </a:spcBef>
              </a:pPr>
              <a:r>
                <a:rPr lang="de-DE" altLang="de-DE" sz="2200">
                  <a:solidFill>
                    <a:srgbClr val="FFFFFF"/>
                  </a:solidFill>
                  <a:effectLst>
                    <a:outerShdw blurRad="38100" dist="38100" dir="2700000" algn="tl">
                      <a:srgbClr val="C0C0C0"/>
                    </a:outerShdw>
                  </a:effectLst>
                  <a:latin typeface="Tahoma" pitchFamily="34" charset="0"/>
                </a:rPr>
                <a:t>Luftstromprozesse</a:t>
              </a:r>
            </a:p>
          </p:txBody>
        </p:sp>
      </p:grpSp>
      <p:grpSp>
        <p:nvGrpSpPr>
          <p:cNvPr id="74830" name="Group 1102"/>
          <p:cNvGrpSpPr>
            <a:grpSpLocks/>
          </p:cNvGrpSpPr>
          <p:nvPr/>
        </p:nvGrpSpPr>
        <p:grpSpPr bwMode="auto">
          <a:xfrm>
            <a:off x="5105400" y="1970088"/>
            <a:ext cx="3429000" cy="838200"/>
            <a:chOff x="3216" y="1296"/>
            <a:chExt cx="2160" cy="528"/>
          </a:xfrm>
        </p:grpSpPr>
        <p:sp>
          <p:nvSpPr>
            <p:cNvPr id="74808" name="Rectangle 1080"/>
            <p:cNvSpPr>
              <a:spLocks noChangeArrowheads="1"/>
            </p:cNvSpPr>
            <p:nvPr/>
          </p:nvSpPr>
          <p:spPr bwMode="auto">
            <a:xfrm>
              <a:off x="3216" y="1296"/>
              <a:ext cx="2160" cy="528"/>
            </a:xfrm>
            <a:prstGeom prst="rect">
              <a:avLst/>
            </a:prstGeom>
            <a:solidFill>
              <a:srgbClr val="FF6600"/>
            </a:solidFill>
            <a:ln>
              <a:noFill/>
            </a:ln>
            <a:effectLst/>
            <a:scene3d>
              <a:camera prst="legacyObliqueTopRight"/>
              <a:lightRig rig="legacyFlat3" dir="l"/>
            </a:scene3d>
            <a:sp3d extrusionH="277800" prstMaterial="legacyMatte">
              <a:bevelT w="13500" h="13500" prst="angle"/>
              <a:bevelB w="13500" h="13500" prst="angle"/>
              <a:extrusionClr>
                <a:srgbClr val="FF6600"/>
              </a:extrusionClr>
            </a:sp3d>
            <a:extLst>
              <a:ext uri="{91240B29-F687-4F45-9708-019B960494DF}">
                <a14:hiddenLine xmlns:a14="http://schemas.microsoft.com/office/drawing/2010/main" w="38100" cap="sq">
                  <a:no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de-DE"/>
            </a:p>
          </p:txBody>
        </p:sp>
        <p:sp>
          <p:nvSpPr>
            <p:cNvPr id="74809" name="Text Box 1081"/>
            <p:cNvSpPr txBox="1">
              <a:spLocks noChangeArrowheads="1"/>
            </p:cNvSpPr>
            <p:nvPr/>
          </p:nvSpPr>
          <p:spPr bwMode="auto">
            <a:xfrm>
              <a:off x="3264" y="1440"/>
              <a:ext cx="2064" cy="2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pPr>
                <a:spcBef>
                  <a:spcPct val="50000"/>
                </a:spcBef>
              </a:pPr>
              <a:r>
                <a:rPr lang="de-DE" altLang="de-DE">
                  <a:effectLst/>
                </a:rPr>
                <a:t> </a:t>
              </a:r>
              <a:r>
                <a:rPr lang="de-DE" altLang="de-DE" sz="2200">
                  <a:solidFill>
                    <a:srgbClr val="FFFFFF"/>
                  </a:solidFill>
                  <a:effectLst>
                    <a:outerShdw blurRad="38100" dist="38100" dir="2700000" algn="tl">
                      <a:srgbClr val="C0C0C0"/>
                    </a:outerShdw>
                  </a:effectLst>
                  <a:latin typeface="Tahoma" pitchFamily="34" charset="0"/>
                </a:rPr>
                <a:t>Oro-Nasaler Prozess</a:t>
              </a:r>
            </a:p>
          </p:txBody>
        </p:sp>
      </p:grpSp>
      <p:grpSp>
        <p:nvGrpSpPr>
          <p:cNvPr id="74831" name="Group 1103"/>
          <p:cNvGrpSpPr>
            <a:grpSpLocks/>
          </p:cNvGrpSpPr>
          <p:nvPr/>
        </p:nvGrpSpPr>
        <p:grpSpPr bwMode="auto">
          <a:xfrm>
            <a:off x="5105400" y="3113088"/>
            <a:ext cx="3429000" cy="838200"/>
            <a:chOff x="3216" y="2016"/>
            <a:chExt cx="2160" cy="528"/>
          </a:xfrm>
        </p:grpSpPr>
        <p:sp>
          <p:nvSpPr>
            <p:cNvPr id="74810" name="Rectangle 1082"/>
            <p:cNvSpPr>
              <a:spLocks noChangeArrowheads="1"/>
            </p:cNvSpPr>
            <p:nvPr/>
          </p:nvSpPr>
          <p:spPr bwMode="auto">
            <a:xfrm>
              <a:off x="3216" y="2016"/>
              <a:ext cx="2160" cy="528"/>
            </a:xfrm>
            <a:prstGeom prst="rect">
              <a:avLst/>
            </a:prstGeom>
            <a:solidFill>
              <a:srgbClr val="FF6600"/>
            </a:solidFill>
            <a:ln>
              <a:noFill/>
            </a:ln>
            <a:effectLst/>
            <a:scene3d>
              <a:camera prst="legacyObliqueTopRight"/>
              <a:lightRig rig="legacyFlat3" dir="l"/>
            </a:scene3d>
            <a:sp3d extrusionH="277800" prstMaterial="legacyMatte">
              <a:bevelT w="13500" h="13500" prst="angle"/>
              <a:bevelB w="13500" h="13500" prst="angle"/>
              <a:extrusionClr>
                <a:srgbClr val="FF6600"/>
              </a:extrusionClr>
            </a:sp3d>
            <a:extLst>
              <a:ext uri="{91240B29-F687-4F45-9708-019B960494DF}">
                <a14:hiddenLine xmlns:a14="http://schemas.microsoft.com/office/drawing/2010/main" w="38100" cap="sq">
                  <a:no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de-DE"/>
            </a:p>
          </p:txBody>
        </p:sp>
        <p:sp>
          <p:nvSpPr>
            <p:cNvPr id="74811" name="Text Box 1083"/>
            <p:cNvSpPr txBox="1">
              <a:spLocks noChangeArrowheads="1"/>
            </p:cNvSpPr>
            <p:nvPr/>
          </p:nvSpPr>
          <p:spPr bwMode="auto">
            <a:xfrm>
              <a:off x="3264" y="2064"/>
              <a:ext cx="2064" cy="4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pPr>
                <a:spcBef>
                  <a:spcPct val="50000"/>
                </a:spcBef>
              </a:pPr>
              <a:r>
                <a:rPr lang="de-DE" altLang="de-DE">
                  <a:effectLst>
                    <a:outerShdw blurRad="38100" dist="38100" dir="2700000" algn="tl">
                      <a:srgbClr val="C0C0C0"/>
                    </a:outerShdw>
                  </a:effectLst>
                </a:rPr>
                <a:t> </a:t>
              </a:r>
              <a:r>
                <a:rPr lang="de-DE" altLang="de-DE" sz="2200">
                  <a:solidFill>
                    <a:srgbClr val="FFFFFF"/>
                  </a:solidFill>
                  <a:effectLst>
                    <a:outerShdw blurRad="38100" dist="38100" dir="2700000" algn="tl">
                      <a:srgbClr val="C0C0C0"/>
                    </a:outerShdw>
                  </a:effectLst>
                  <a:latin typeface="Tahoma" pitchFamily="34" charset="0"/>
                </a:rPr>
                <a:t>Artikulationsprozess</a:t>
              </a:r>
              <a:br>
                <a:rPr lang="de-DE" altLang="de-DE" sz="2200">
                  <a:solidFill>
                    <a:srgbClr val="FFFFFF"/>
                  </a:solidFill>
                  <a:effectLst>
                    <a:outerShdw blurRad="38100" dist="38100" dir="2700000" algn="tl">
                      <a:srgbClr val="C0C0C0"/>
                    </a:outerShdw>
                  </a:effectLst>
                  <a:latin typeface="Tahoma" pitchFamily="34" charset="0"/>
                </a:rPr>
              </a:br>
              <a:r>
                <a:rPr lang="de-DE" altLang="de-DE" sz="2200">
                  <a:solidFill>
                    <a:srgbClr val="FFFFFF"/>
                  </a:solidFill>
                  <a:effectLst>
                    <a:outerShdw blurRad="38100" dist="38100" dir="2700000" algn="tl">
                      <a:srgbClr val="C0C0C0"/>
                    </a:outerShdw>
                  </a:effectLst>
                  <a:latin typeface="Tahoma" pitchFamily="34" charset="0"/>
                </a:rPr>
                <a:t>Konsonanten Vokale</a:t>
              </a:r>
            </a:p>
          </p:txBody>
        </p:sp>
      </p:grpSp>
      <p:grpSp>
        <p:nvGrpSpPr>
          <p:cNvPr id="74832" name="Group 1104"/>
          <p:cNvGrpSpPr>
            <a:grpSpLocks/>
          </p:cNvGrpSpPr>
          <p:nvPr/>
        </p:nvGrpSpPr>
        <p:grpSpPr bwMode="auto">
          <a:xfrm>
            <a:off x="5105400" y="4256088"/>
            <a:ext cx="3429000" cy="838200"/>
            <a:chOff x="3216" y="2736"/>
            <a:chExt cx="2160" cy="528"/>
          </a:xfrm>
        </p:grpSpPr>
        <p:sp>
          <p:nvSpPr>
            <p:cNvPr id="74812" name="Rectangle 1084"/>
            <p:cNvSpPr>
              <a:spLocks noChangeArrowheads="1"/>
            </p:cNvSpPr>
            <p:nvPr/>
          </p:nvSpPr>
          <p:spPr bwMode="auto">
            <a:xfrm>
              <a:off x="3216" y="2736"/>
              <a:ext cx="2160" cy="528"/>
            </a:xfrm>
            <a:prstGeom prst="rect">
              <a:avLst/>
            </a:prstGeom>
            <a:solidFill>
              <a:srgbClr val="FF6600"/>
            </a:solidFill>
            <a:ln>
              <a:noFill/>
            </a:ln>
            <a:effectLst/>
            <a:scene3d>
              <a:camera prst="legacyObliqueTopRight"/>
              <a:lightRig rig="legacyFlat3" dir="l"/>
            </a:scene3d>
            <a:sp3d extrusionH="277800" prstMaterial="legacyMatte">
              <a:bevelT w="13500" h="13500" prst="angle"/>
              <a:bevelB w="13500" h="13500" prst="angle"/>
              <a:extrusionClr>
                <a:srgbClr val="FF6600"/>
              </a:extrusionClr>
            </a:sp3d>
            <a:extLst>
              <a:ext uri="{91240B29-F687-4F45-9708-019B960494DF}">
                <a14:hiddenLine xmlns:a14="http://schemas.microsoft.com/office/drawing/2010/main" w="38100" cap="sq">
                  <a:no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de-DE"/>
            </a:p>
          </p:txBody>
        </p:sp>
        <p:sp>
          <p:nvSpPr>
            <p:cNvPr id="74813" name="Text Box 1085"/>
            <p:cNvSpPr txBox="1">
              <a:spLocks noChangeArrowheads="1"/>
            </p:cNvSpPr>
            <p:nvPr/>
          </p:nvSpPr>
          <p:spPr bwMode="auto">
            <a:xfrm>
              <a:off x="3264" y="2880"/>
              <a:ext cx="2064" cy="2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pPr>
                <a:spcBef>
                  <a:spcPct val="50000"/>
                </a:spcBef>
              </a:pPr>
              <a:r>
                <a:rPr lang="de-DE" altLang="de-DE" sz="2200">
                  <a:solidFill>
                    <a:srgbClr val="FFFFFF"/>
                  </a:solidFill>
                  <a:effectLst>
                    <a:outerShdw blurRad="38100" dist="38100" dir="2700000" algn="tl">
                      <a:srgbClr val="C0C0C0"/>
                    </a:outerShdw>
                  </a:effectLst>
                  <a:latin typeface="Tahoma" pitchFamily="34" charset="0"/>
                </a:rPr>
                <a:t>Silbenstruktur</a:t>
              </a:r>
            </a:p>
          </p:txBody>
        </p:sp>
      </p:grpSp>
      <p:grpSp>
        <p:nvGrpSpPr>
          <p:cNvPr id="74833" name="Group 1105"/>
          <p:cNvGrpSpPr>
            <a:grpSpLocks/>
          </p:cNvGrpSpPr>
          <p:nvPr/>
        </p:nvGrpSpPr>
        <p:grpSpPr bwMode="auto">
          <a:xfrm>
            <a:off x="5105400" y="5399088"/>
            <a:ext cx="3429000" cy="838200"/>
            <a:chOff x="3216" y="3456"/>
            <a:chExt cx="2160" cy="528"/>
          </a:xfrm>
        </p:grpSpPr>
        <p:sp>
          <p:nvSpPr>
            <p:cNvPr id="74816" name="Rectangle 1088"/>
            <p:cNvSpPr>
              <a:spLocks noChangeArrowheads="1"/>
            </p:cNvSpPr>
            <p:nvPr/>
          </p:nvSpPr>
          <p:spPr bwMode="auto">
            <a:xfrm>
              <a:off x="3216" y="3456"/>
              <a:ext cx="2160" cy="528"/>
            </a:xfrm>
            <a:prstGeom prst="rect">
              <a:avLst/>
            </a:prstGeom>
            <a:solidFill>
              <a:srgbClr val="FF6600"/>
            </a:solidFill>
            <a:ln>
              <a:noFill/>
            </a:ln>
            <a:effectLst/>
            <a:scene3d>
              <a:camera prst="legacyObliqueTopRight"/>
              <a:lightRig rig="legacyFlat3" dir="l"/>
            </a:scene3d>
            <a:sp3d extrusionH="277800" prstMaterial="legacyMatte">
              <a:bevelT w="13500" h="13500" prst="angle"/>
              <a:bevelB w="13500" h="13500" prst="angle"/>
              <a:extrusionClr>
                <a:srgbClr val="FF6600"/>
              </a:extrusionClr>
            </a:sp3d>
            <a:extLst>
              <a:ext uri="{91240B29-F687-4F45-9708-019B960494DF}">
                <a14:hiddenLine xmlns:a14="http://schemas.microsoft.com/office/drawing/2010/main" w="38100" cap="sq">
                  <a:no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de-DE"/>
            </a:p>
          </p:txBody>
        </p:sp>
        <p:sp>
          <p:nvSpPr>
            <p:cNvPr id="74817" name="Text Box 1089"/>
            <p:cNvSpPr txBox="1">
              <a:spLocks noChangeArrowheads="1"/>
            </p:cNvSpPr>
            <p:nvPr/>
          </p:nvSpPr>
          <p:spPr bwMode="auto">
            <a:xfrm>
              <a:off x="3264" y="3504"/>
              <a:ext cx="2064" cy="4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pPr>
                <a:spcBef>
                  <a:spcPct val="50000"/>
                </a:spcBef>
              </a:pPr>
              <a:r>
                <a:rPr lang="de-DE" altLang="de-DE">
                  <a:effectLst>
                    <a:outerShdw blurRad="38100" dist="38100" dir="2700000" algn="tl">
                      <a:srgbClr val="C0C0C0"/>
                    </a:outerShdw>
                  </a:effectLst>
                </a:rPr>
                <a:t> </a:t>
              </a:r>
              <a:r>
                <a:rPr lang="de-DE" altLang="de-DE" sz="2200">
                  <a:solidFill>
                    <a:srgbClr val="FFFFFF"/>
                  </a:solidFill>
                  <a:effectLst>
                    <a:outerShdw blurRad="38100" dist="38100" dir="2700000" algn="tl">
                      <a:srgbClr val="C0C0C0"/>
                    </a:outerShdw>
                  </a:effectLst>
                  <a:latin typeface="Tahoma" pitchFamily="34" charset="0"/>
                </a:rPr>
                <a:t>Rhythmus, Akzent, Intonation</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nodeType="clickEffect">
                                  <p:stCondLst>
                                    <p:cond delay="0"/>
                                  </p:stCondLst>
                                  <p:childTnLst>
                                    <p:set>
                                      <p:cBhvr>
                                        <p:cTn id="6" dur="1" fill="hold">
                                          <p:stCondLst>
                                            <p:cond delay="0"/>
                                          </p:stCondLst>
                                        </p:cTn>
                                        <p:tgtEl>
                                          <p:spTgt spid="74826"/>
                                        </p:tgtEl>
                                        <p:attrNameLst>
                                          <p:attrName>style.visibility</p:attrName>
                                        </p:attrNameLst>
                                      </p:cBhvr>
                                      <p:to>
                                        <p:strVal val="visible"/>
                                      </p:to>
                                    </p:set>
                                    <p:animEffect transition="in" filter="box(out)">
                                      <p:cBhvr>
                                        <p:cTn id="7" dur="500"/>
                                        <p:tgtEl>
                                          <p:spTgt spid="7482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nodeType="clickEffect">
                                  <p:stCondLst>
                                    <p:cond delay="0"/>
                                  </p:stCondLst>
                                  <p:childTnLst>
                                    <p:set>
                                      <p:cBhvr>
                                        <p:cTn id="11" dur="1" fill="hold">
                                          <p:stCondLst>
                                            <p:cond delay="0"/>
                                          </p:stCondLst>
                                        </p:cTn>
                                        <p:tgtEl>
                                          <p:spTgt spid="74827"/>
                                        </p:tgtEl>
                                        <p:attrNameLst>
                                          <p:attrName>style.visibility</p:attrName>
                                        </p:attrNameLst>
                                      </p:cBhvr>
                                      <p:to>
                                        <p:strVal val="visible"/>
                                      </p:to>
                                    </p:set>
                                    <p:animEffect transition="in" filter="box(out)">
                                      <p:cBhvr>
                                        <p:cTn id="12" dur="500"/>
                                        <p:tgtEl>
                                          <p:spTgt spid="74827"/>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32" fill="hold" nodeType="clickEffect">
                                  <p:stCondLst>
                                    <p:cond delay="0"/>
                                  </p:stCondLst>
                                  <p:childTnLst>
                                    <p:set>
                                      <p:cBhvr>
                                        <p:cTn id="16" dur="1" fill="hold">
                                          <p:stCondLst>
                                            <p:cond delay="0"/>
                                          </p:stCondLst>
                                        </p:cTn>
                                        <p:tgtEl>
                                          <p:spTgt spid="74828"/>
                                        </p:tgtEl>
                                        <p:attrNameLst>
                                          <p:attrName>style.visibility</p:attrName>
                                        </p:attrNameLst>
                                      </p:cBhvr>
                                      <p:to>
                                        <p:strVal val="visible"/>
                                      </p:to>
                                    </p:set>
                                    <p:animEffect transition="in" filter="box(out)">
                                      <p:cBhvr>
                                        <p:cTn id="17" dur="500"/>
                                        <p:tgtEl>
                                          <p:spTgt spid="74828"/>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32" fill="hold" nodeType="clickEffect">
                                  <p:stCondLst>
                                    <p:cond delay="0"/>
                                  </p:stCondLst>
                                  <p:childTnLst>
                                    <p:set>
                                      <p:cBhvr>
                                        <p:cTn id="21" dur="1" fill="hold">
                                          <p:stCondLst>
                                            <p:cond delay="0"/>
                                          </p:stCondLst>
                                        </p:cTn>
                                        <p:tgtEl>
                                          <p:spTgt spid="74829"/>
                                        </p:tgtEl>
                                        <p:attrNameLst>
                                          <p:attrName>style.visibility</p:attrName>
                                        </p:attrNameLst>
                                      </p:cBhvr>
                                      <p:to>
                                        <p:strVal val="visible"/>
                                      </p:to>
                                    </p:set>
                                    <p:animEffect transition="in" filter="box(out)">
                                      <p:cBhvr>
                                        <p:cTn id="22" dur="500"/>
                                        <p:tgtEl>
                                          <p:spTgt spid="74829"/>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32" fill="hold" nodeType="clickEffect">
                                  <p:stCondLst>
                                    <p:cond delay="0"/>
                                  </p:stCondLst>
                                  <p:childTnLst>
                                    <p:set>
                                      <p:cBhvr>
                                        <p:cTn id="26" dur="1" fill="hold">
                                          <p:stCondLst>
                                            <p:cond delay="0"/>
                                          </p:stCondLst>
                                        </p:cTn>
                                        <p:tgtEl>
                                          <p:spTgt spid="74830"/>
                                        </p:tgtEl>
                                        <p:attrNameLst>
                                          <p:attrName>style.visibility</p:attrName>
                                        </p:attrNameLst>
                                      </p:cBhvr>
                                      <p:to>
                                        <p:strVal val="visible"/>
                                      </p:to>
                                    </p:set>
                                    <p:animEffect transition="in" filter="box(out)">
                                      <p:cBhvr>
                                        <p:cTn id="27" dur="500"/>
                                        <p:tgtEl>
                                          <p:spTgt spid="74830"/>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4" presetClass="entr" presetSubtype="32" fill="hold" nodeType="clickEffect">
                                  <p:stCondLst>
                                    <p:cond delay="0"/>
                                  </p:stCondLst>
                                  <p:childTnLst>
                                    <p:set>
                                      <p:cBhvr>
                                        <p:cTn id="31" dur="1" fill="hold">
                                          <p:stCondLst>
                                            <p:cond delay="0"/>
                                          </p:stCondLst>
                                        </p:cTn>
                                        <p:tgtEl>
                                          <p:spTgt spid="74831"/>
                                        </p:tgtEl>
                                        <p:attrNameLst>
                                          <p:attrName>style.visibility</p:attrName>
                                        </p:attrNameLst>
                                      </p:cBhvr>
                                      <p:to>
                                        <p:strVal val="visible"/>
                                      </p:to>
                                    </p:set>
                                    <p:animEffect transition="in" filter="box(out)">
                                      <p:cBhvr>
                                        <p:cTn id="32" dur="500"/>
                                        <p:tgtEl>
                                          <p:spTgt spid="74831"/>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4" presetClass="entr" presetSubtype="32" fill="hold" nodeType="clickEffect">
                                  <p:stCondLst>
                                    <p:cond delay="0"/>
                                  </p:stCondLst>
                                  <p:childTnLst>
                                    <p:set>
                                      <p:cBhvr>
                                        <p:cTn id="36" dur="1" fill="hold">
                                          <p:stCondLst>
                                            <p:cond delay="0"/>
                                          </p:stCondLst>
                                        </p:cTn>
                                        <p:tgtEl>
                                          <p:spTgt spid="74832"/>
                                        </p:tgtEl>
                                        <p:attrNameLst>
                                          <p:attrName>style.visibility</p:attrName>
                                        </p:attrNameLst>
                                      </p:cBhvr>
                                      <p:to>
                                        <p:strVal val="visible"/>
                                      </p:to>
                                    </p:set>
                                    <p:animEffect transition="in" filter="box(out)">
                                      <p:cBhvr>
                                        <p:cTn id="37" dur="500"/>
                                        <p:tgtEl>
                                          <p:spTgt spid="74832"/>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4" presetClass="entr" presetSubtype="32" fill="hold" nodeType="clickEffect">
                                  <p:stCondLst>
                                    <p:cond delay="0"/>
                                  </p:stCondLst>
                                  <p:childTnLst>
                                    <p:set>
                                      <p:cBhvr>
                                        <p:cTn id="41" dur="1" fill="hold">
                                          <p:stCondLst>
                                            <p:cond delay="0"/>
                                          </p:stCondLst>
                                        </p:cTn>
                                        <p:tgtEl>
                                          <p:spTgt spid="74833"/>
                                        </p:tgtEl>
                                        <p:attrNameLst>
                                          <p:attrName>style.visibility</p:attrName>
                                        </p:attrNameLst>
                                      </p:cBhvr>
                                      <p:to>
                                        <p:strVal val="visible"/>
                                      </p:to>
                                    </p:set>
                                    <p:animEffect transition="in" filter="box(out)">
                                      <p:cBhvr>
                                        <p:cTn id="42" dur="500"/>
                                        <p:tgtEl>
                                          <p:spTgt spid="748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p:txBody>
          <a:bodyPr/>
          <a:lstStyle/>
          <a:p>
            <a:r>
              <a:rPr lang="de-DE" altLang="de-DE" dirty="0"/>
              <a:t>Phonetik und Phonologie</a:t>
            </a:r>
          </a:p>
        </p:txBody>
      </p:sp>
      <p:sp>
        <p:nvSpPr>
          <p:cNvPr id="75779" name="Rectangle 3"/>
          <p:cNvSpPr>
            <a:spLocks noGrp="1" noChangeArrowheads="1"/>
          </p:cNvSpPr>
          <p:nvPr>
            <p:ph type="body" idx="1"/>
          </p:nvPr>
        </p:nvSpPr>
        <p:spPr>
          <a:xfrm>
            <a:off x="250825" y="1981200"/>
            <a:ext cx="8582025" cy="4114800"/>
          </a:xfrm>
        </p:spPr>
        <p:txBody>
          <a:bodyPr/>
          <a:lstStyle/>
          <a:p>
            <a:pPr marL="0" indent="0" algn="just">
              <a:buFont typeface="Wingdings 2" pitchFamily="18" charset="2"/>
              <a:buNone/>
            </a:pPr>
            <a:r>
              <a:rPr lang="de-DE" altLang="de-DE" dirty="0">
                <a:cs typeface="Times New Roman" pitchFamily="18" charset="0"/>
              </a:rPr>
              <a:t>Die beiden Bezeichnungen </a:t>
            </a:r>
            <a:r>
              <a:rPr lang="de-DE" altLang="de-DE" i="1" dirty="0">
                <a:solidFill>
                  <a:srgbClr val="FF6600"/>
                </a:solidFill>
                <a:cs typeface="Times New Roman" pitchFamily="18" charset="0"/>
              </a:rPr>
              <a:t>Phonetik</a:t>
            </a:r>
            <a:r>
              <a:rPr lang="de-DE" altLang="de-DE" dirty="0">
                <a:cs typeface="Times New Roman" pitchFamily="18" charset="0"/>
              </a:rPr>
              <a:t> und </a:t>
            </a:r>
            <a:r>
              <a:rPr lang="de-DE" altLang="de-DE" i="1" dirty="0">
                <a:solidFill>
                  <a:srgbClr val="FF6600"/>
                </a:solidFill>
                <a:cs typeface="Times New Roman" pitchFamily="18" charset="0"/>
              </a:rPr>
              <a:t>Phonologie</a:t>
            </a:r>
            <a:r>
              <a:rPr lang="de-DE" altLang="de-DE" dirty="0">
                <a:cs typeface="Times New Roman" pitchFamily="18" charset="0"/>
              </a:rPr>
              <a:t> sind aus dem griechischen Wort </a:t>
            </a:r>
            <a:r>
              <a:rPr lang="de-DE" altLang="de-DE" sz="2600" dirty="0" smtClean="0">
                <a:solidFill>
                  <a:schemeClr val="accent2"/>
                </a:solidFill>
                <a:latin typeface="Tahoma" panose="020B0604030504040204" pitchFamily="34" charset="0"/>
                <a:ea typeface="Tahoma" panose="020B0604030504040204" pitchFamily="34" charset="0"/>
                <a:cs typeface="Tahoma" panose="020B0604030504040204" pitchFamily="34" charset="0"/>
                <a:sym typeface="Symbol" pitchFamily="18" charset="2"/>
              </a:rPr>
              <a:t></a:t>
            </a:r>
            <a:r>
              <a:rPr lang="el-GR" altLang="de-DE" sz="2600" dirty="0" smtClean="0">
                <a:solidFill>
                  <a:schemeClr val="accent2"/>
                </a:solidFill>
                <a:latin typeface="Cambria Math"/>
                <a:ea typeface="Cambria Math"/>
                <a:cs typeface="Tahoma" panose="020B0604030504040204" pitchFamily="34" charset="0"/>
                <a:sym typeface="Symbol" pitchFamily="18" charset="2"/>
              </a:rPr>
              <a:t>η</a:t>
            </a:r>
            <a:r>
              <a:rPr lang="de-DE" altLang="de-DE" sz="2600" dirty="0" smtClean="0">
                <a:solidFill>
                  <a:schemeClr val="accent2"/>
                </a:solidFill>
                <a:latin typeface="Tahoma" panose="020B0604030504040204" pitchFamily="34" charset="0"/>
                <a:ea typeface="Tahoma" panose="020B0604030504040204" pitchFamily="34" charset="0"/>
                <a:cs typeface="Tahoma" panose="020B0604030504040204" pitchFamily="34" charset="0"/>
                <a:sym typeface="UT Greek Traditional Times" pitchFamily="18" charset="2"/>
              </a:rPr>
              <a:t> </a:t>
            </a:r>
            <a:r>
              <a:rPr lang="de-DE" altLang="de-DE" i="1" dirty="0" smtClean="0">
                <a:solidFill>
                  <a:schemeClr val="accent2"/>
                </a:solidFill>
                <a:cs typeface="Times New Roman" pitchFamily="18" charset="0"/>
              </a:rPr>
              <a:t>(</a:t>
            </a:r>
            <a:r>
              <a:rPr lang="de-DE" altLang="de-DE" i="1" dirty="0" err="1">
                <a:solidFill>
                  <a:schemeClr val="accent2"/>
                </a:solidFill>
                <a:cs typeface="Times New Roman" pitchFamily="18" charset="0"/>
              </a:rPr>
              <a:t>ph</a:t>
            </a:r>
            <a:r>
              <a:rPr lang="en-US" altLang="de-DE" i="1" dirty="0">
                <a:solidFill>
                  <a:schemeClr val="accent2"/>
                </a:solidFill>
              </a:rPr>
              <a:t>ō</a:t>
            </a:r>
            <a:r>
              <a:rPr lang="de-DE" altLang="de-DE" i="1" dirty="0">
                <a:solidFill>
                  <a:schemeClr val="accent2"/>
                </a:solidFill>
                <a:cs typeface="Times New Roman" pitchFamily="18" charset="0"/>
              </a:rPr>
              <a:t>n</a:t>
            </a:r>
            <a:r>
              <a:rPr lang="en-US" altLang="de-DE" i="1" dirty="0">
                <a:solidFill>
                  <a:schemeClr val="accent2"/>
                </a:solidFill>
              </a:rPr>
              <a:t>ē</a:t>
            </a:r>
            <a:r>
              <a:rPr lang="de-DE" altLang="de-DE" i="1" dirty="0">
                <a:solidFill>
                  <a:schemeClr val="accent2"/>
                </a:solidFill>
                <a:cs typeface="Times New Roman" pitchFamily="18" charset="0"/>
              </a:rPr>
              <a:t>)</a:t>
            </a:r>
            <a:r>
              <a:rPr lang="de-DE" altLang="de-DE" dirty="0">
                <a:cs typeface="Times New Roman" pitchFamily="18" charset="0"/>
              </a:rPr>
              <a:t> abgeleitet, welches ‘Laut, Stimme’ bedeutet. Die beiden wissenschaftlichen Disziplinen Phonetik und Phonologie haben also etwas mit Lauten zu tun, und zwar mit solchen Lauten, die von Menschen mithilfe ihrer Sprechwerkzeuge hervorgebracht werden, und als Bestandteil menschlicher gesprochener Sprache fungieren können. </a:t>
            </a:r>
            <a:endParaRPr lang="en-US" altLang="de-DE" dirty="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ChangeArrowheads="1"/>
          </p:cNvSpPr>
          <p:nvPr>
            <p:ph type="title"/>
          </p:nvPr>
        </p:nvSpPr>
        <p:spPr/>
        <p:txBody>
          <a:bodyPr/>
          <a:lstStyle/>
          <a:p>
            <a:r>
              <a:rPr lang="de-DE" altLang="de-DE"/>
              <a:t>Phonetik und Phonologie</a:t>
            </a:r>
          </a:p>
        </p:txBody>
      </p:sp>
      <p:sp>
        <p:nvSpPr>
          <p:cNvPr id="76803" name="Rectangle 3"/>
          <p:cNvSpPr>
            <a:spLocks noGrp="1" noChangeArrowheads="1"/>
          </p:cNvSpPr>
          <p:nvPr>
            <p:ph type="body" idx="1"/>
          </p:nvPr>
        </p:nvSpPr>
        <p:spPr>
          <a:xfrm>
            <a:off x="250825" y="1981200"/>
            <a:ext cx="8582025" cy="4114800"/>
          </a:xfrm>
        </p:spPr>
        <p:txBody>
          <a:bodyPr/>
          <a:lstStyle/>
          <a:p>
            <a:pPr marL="0" indent="0" algn="just">
              <a:lnSpc>
                <a:spcPct val="90000"/>
              </a:lnSpc>
              <a:buFont typeface="Wingdings 2" pitchFamily="18" charset="2"/>
              <a:buNone/>
            </a:pPr>
            <a:r>
              <a:rPr lang="de-DE" altLang="de-DE">
                <a:cs typeface="Times New Roman" pitchFamily="18" charset="0"/>
              </a:rPr>
              <a:t>In der traditionellen Grammatik werden diese Teilgebiete analog zu den anderen sprachwissenschaftlichen Teilgebieten wie Wortlehre (</a:t>
            </a:r>
            <a:r>
              <a:rPr lang="de-DE" altLang="de-DE">
                <a:solidFill>
                  <a:srgbClr val="FF6600"/>
                </a:solidFill>
                <a:cs typeface="Times New Roman" pitchFamily="18" charset="0"/>
              </a:rPr>
              <a:t>Morphologie</a:t>
            </a:r>
            <a:r>
              <a:rPr lang="de-DE" altLang="de-DE">
                <a:cs typeface="Times New Roman" pitchFamily="18" charset="0"/>
              </a:rPr>
              <a:t>), Bedeutungslehre (</a:t>
            </a:r>
            <a:r>
              <a:rPr lang="de-DE" altLang="de-DE">
                <a:solidFill>
                  <a:srgbClr val="FF6600"/>
                </a:solidFill>
                <a:cs typeface="Times New Roman" pitchFamily="18" charset="0"/>
              </a:rPr>
              <a:t>Semantik</a:t>
            </a:r>
            <a:r>
              <a:rPr lang="de-DE" altLang="de-DE">
                <a:cs typeface="Times New Roman" pitchFamily="18" charset="0"/>
              </a:rPr>
              <a:t>) oder Satzlehre (</a:t>
            </a:r>
            <a:r>
              <a:rPr lang="de-DE" altLang="de-DE">
                <a:solidFill>
                  <a:srgbClr val="FF6600"/>
                </a:solidFill>
                <a:cs typeface="Times New Roman" pitchFamily="18" charset="0"/>
              </a:rPr>
              <a:t>Syntax</a:t>
            </a:r>
            <a:r>
              <a:rPr lang="de-DE" altLang="de-DE">
                <a:cs typeface="Times New Roman" pitchFamily="18" charset="0"/>
              </a:rPr>
              <a:t>) unter der Bezeichnung </a:t>
            </a:r>
            <a:r>
              <a:rPr lang="de-DE" altLang="de-DE">
                <a:solidFill>
                  <a:srgbClr val="FF6600"/>
                </a:solidFill>
                <a:cs typeface="Times New Roman" pitchFamily="18" charset="0"/>
              </a:rPr>
              <a:t>Lautlehre</a:t>
            </a:r>
            <a:r>
              <a:rPr lang="de-DE" altLang="de-DE">
                <a:cs typeface="Times New Roman" pitchFamily="18" charset="0"/>
              </a:rPr>
              <a:t> abgehandelt. </a:t>
            </a:r>
          </a:p>
          <a:p>
            <a:pPr marL="0" indent="0" algn="just">
              <a:lnSpc>
                <a:spcPct val="90000"/>
              </a:lnSpc>
              <a:buFont typeface="Wingdings 2" pitchFamily="18" charset="2"/>
              <a:buNone/>
            </a:pPr>
            <a:r>
              <a:rPr lang="de-DE" altLang="de-DE">
                <a:cs typeface="Times New Roman" pitchFamily="18" charset="0"/>
              </a:rPr>
              <a:t>Lautlehre ist nach einer Wörterbuchdefinition die “Wissenschaft von den Lauten, ihrer Erzeugung in den Sprechwerkzeugen, ihrer Entwicklung und Geschichte (</a:t>
            </a:r>
            <a:r>
              <a:rPr lang="de-DE" altLang="de-DE">
                <a:solidFill>
                  <a:srgbClr val="FF6600"/>
                </a:solidFill>
                <a:cs typeface="Times New Roman" pitchFamily="18" charset="0"/>
              </a:rPr>
              <a:t>Phonetik</a:t>
            </a:r>
            <a:r>
              <a:rPr lang="de-DE" altLang="de-DE">
                <a:cs typeface="Times New Roman" pitchFamily="18" charset="0"/>
              </a:rPr>
              <a:t>) u. ihrer Funktion in den sprachlichen Systemen (</a:t>
            </a:r>
            <a:r>
              <a:rPr lang="de-DE" altLang="de-DE">
                <a:solidFill>
                  <a:srgbClr val="FF6600"/>
                </a:solidFill>
                <a:cs typeface="Times New Roman" pitchFamily="18" charset="0"/>
              </a:rPr>
              <a:t>Phonologie</a:t>
            </a:r>
            <a:r>
              <a:rPr lang="de-DE" altLang="de-DE">
                <a:cs typeface="Times New Roman" pitchFamily="18" charset="0"/>
              </a:rPr>
              <a:t>) als Teilgebiet der Sprachwissenschaft” . </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ChangeArrowheads="1"/>
          </p:cNvSpPr>
          <p:nvPr>
            <p:ph type="title"/>
          </p:nvPr>
        </p:nvSpPr>
        <p:spPr/>
        <p:txBody>
          <a:bodyPr/>
          <a:lstStyle/>
          <a:p>
            <a:r>
              <a:rPr lang="de-DE" altLang="de-DE"/>
              <a:t>Phonetik und Phonologie</a:t>
            </a:r>
          </a:p>
        </p:txBody>
      </p:sp>
      <p:sp>
        <p:nvSpPr>
          <p:cNvPr id="77827" name="Rectangle 3"/>
          <p:cNvSpPr>
            <a:spLocks noGrp="1" noChangeArrowheads="1"/>
          </p:cNvSpPr>
          <p:nvPr>
            <p:ph type="body" idx="1"/>
          </p:nvPr>
        </p:nvSpPr>
        <p:spPr>
          <a:xfrm>
            <a:off x="250825" y="1981200"/>
            <a:ext cx="8582025" cy="4114800"/>
          </a:xfrm>
        </p:spPr>
        <p:txBody>
          <a:bodyPr/>
          <a:lstStyle/>
          <a:p>
            <a:pPr marL="0" indent="0" algn="just">
              <a:buFont typeface="Wingdings 2" pitchFamily="18" charset="2"/>
              <a:buNone/>
            </a:pPr>
            <a:r>
              <a:rPr lang="de-DE" altLang="de-DE">
                <a:cs typeface="Times New Roman" pitchFamily="18" charset="0"/>
              </a:rPr>
              <a:t>Die Bezeichnung </a:t>
            </a:r>
            <a:r>
              <a:rPr lang="de-DE" altLang="de-DE">
                <a:solidFill>
                  <a:srgbClr val="CC3300"/>
                </a:solidFill>
                <a:cs typeface="Times New Roman" pitchFamily="18" charset="0"/>
              </a:rPr>
              <a:t>Phonologie</a:t>
            </a:r>
            <a:r>
              <a:rPr lang="de-DE" altLang="de-DE">
                <a:cs typeface="Times New Roman" pitchFamily="18" charset="0"/>
              </a:rPr>
              <a:t> wird in zwei Bedeutungen verwendet, einmal als Synonym für Lautlehre insgesamt, einmal für die Teildisziplin, die sich mit der “Funktion von Lauten in den sprachlichen Systemen” beschäftigt.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7" name="Line 9"/>
          <p:cNvSpPr>
            <a:spLocks noChangeShapeType="1"/>
          </p:cNvSpPr>
          <p:nvPr/>
        </p:nvSpPr>
        <p:spPr bwMode="auto">
          <a:xfrm flipH="1">
            <a:off x="2438400" y="2895600"/>
            <a:ext cx="1981200" cy="914400"/>
          </a:xfrm>
          <a:prstGeom prst="line">
            <a:avLst/>
          </a:prstGeom>
          <a:noFill/>
          <a:ln w="38100" cap="sq">
            <a:solidFill>
              <a:schemeClr val="accent2"/>
            </a:solidFill>
            <a:round/>
            <a:headEnd type="none" w="sm" len="sm"/>
            <a:tailEnd type="none" w="sm" len="sm"/>
          </a:ln>
          <a:effectLst/>
          <a:scene3d>
            <a:camera prst="legacyObliqueTopRight"/>
            <a:lightRig rig="legacyFlat3" dir="t"/>
          </a:scene3d>
          <a:sp3d extrusionH="227000" prstMaterial="legacyMatte">
            <a:bevelT w="13500" h="13500" prst="angle"/>
            <a:bevelB w="13500" h="13500" prst="angle"/>
            <a:extrusionClr>
              <a:schemeClr val="accent2"/>
            </a:extrusionClr>
          </a:sp3d>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flatTx/>
          </a:bodyPr>
          <a:lstStyle/>
          <a:p>
            <a:endParaRPr lang="de-DE"/>
          </a:p>
        </p:txBody>
      </p:sp>
      <p:sp>
        <p:nvSpPr>
          <p:cNvPr id="78858" name="Line 10"/>
          <p:cNvSpPr>
            <a:spLocks noChangeShapeType="1"/>
          </p:cNvSpPr>
          <p:nvPr/>
        </p:nvSpPr>
        <p:spPr bwMode="auto">
          <a:xfrm>
            <a:off x="4419600" y="2895600"/>
            <a:ext cx="1981200" cy="914400"/>
          </a:xfrm>
          <a:prstGeom prst="line">
            <a:avLst/>
          </a:prstGeom>
          <a:noFill/>
          <a:ln w="38100" cap="sq">
            <a:solidFill>
              <a:schemeClr val="accent2"/>
            </a:solidFill>
            <a:round/>
            <a:headEnd type="none" w="sm" len="sm"/>
            <a:tailEnd type="none" w="sm" len="sm"/>
          </a:ln>
          <a:effectLst/>
          <a:scene3d>
            <a:camera prst="legacyObliqueTopRight"/>
            <a:lightRig rig="legacyFlat3" dir="t"/>
          </a:scene3d>
          <a:sp3d extrusionH="227000" prstMaterial="legacyMatte">
            <a:bevelT w="13500" h="13500" prst="angle"/>
            <a:bevelB w="13500" h="13500" prst="angle"/>
            <a:extrusionClr>
              <a:schemeClr val="accent2"/>
            </a:extrusionClr>
          </a:sp3d>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flatTx/>
          </a:bodyPr>
          <a:lstStyle/>
          <a:p>
            <a:endParaRPr lang="de-DE"/>
          </a:p>
        </p:txBody>
      </p:sp>
      <p:sp>
        <p:nvSpPr>
          <p:cNvPr id="78850" name="Rectangle 2"/>
          <p:cNvSpPr>
            <a:spLocks noGrp="1" noChangeArrowheads="1"/>
          </p:cNvSpPr>
          <p:nvPr>
            <p:ph type="title"/>
          </p:nvPr>
        </p:nvSpPr>
        <p:spPr/>
        <p:txBody>
          <a:bodyPr/>
          <a:lstStyle/>
          <a:p>
            <a:r>
              <a:rPr lang="de-DE" altLang="de-DE"/>
              <a:t>Phonetik und Phonologie</a:t>
            </a:r>
          </a:p>
        </p:txBody>
      </p:sp>
      <p:grpSp>
        <p:nvGrpSpPr>
          <p:cNvPr id="78859" name="Group 11"/>
          <p:cNvGrpSpPr>
            <a:grpSpLocks/>
          </p:cNvGrpSpPr>
          <p:nvPr/>
        </p:nvGrpSpPr>
        <p:grpSpPr bwMode="auto">
          <a:xfrm>
            <a:off x="3276600" y="1676400"/>
            <a:ext cx="2362200" cy="1219200"/>
            <a:chOff x="2112" y="1296"/>
            <a:chExt cx="1488" cy="768"/>
          </a:xfrm>
        </p:grpSpPr>
        <p:sp>
          <p:nvSpPr>
            <p:cNvPr id="78851" name="AutoShape 3"/>
            <p:cNvSpPr>
              <a:spLocks noChangeArrowheads="1"/>
            </p:cNvSpPr>
            <p:nvPr/>
          </p:nvSpPr>
          <p:spPr bwMode="auto">
            <a:xfrm>
              <a:off x="2112" y="1296"/>
              <a:ext cx="1488" cy="768"/>
            </a:xfrm>
            <a:prstGeom prst="roundRect">
              <a:avLst>
                <a:gd name="adj" fmla="val 16667"/>
              </a:avLst>
            </a:prstGeom>
            <a:solidFill>
              <a:srgbClr val="FF6600"/>
            </a:solidFill>
            <a:ln>
              <a:noFill/>
            </a:ln>
            <a:effectLst/>
            <a:scene3d>
              <a:camera prst="legacyObliqueTopRight"/>
              <a:lightRig rig="legacyFlat3" dir="t"/>
            </a:scene3d>
            <a:sp3d extrusionH="277800" prstMaterial="legacyMatte">
              <a:bevelT w="13500" h="13500" prst="angle"/>
              <a:bevelB w="13500" h="13500" prst="angle"/>
              <a:extrusionClr>
                <a:srgbClr val="FF6600"/>
              </a:extrusionClr>
            </a:sp3d>
            <a:extLst>
              <a:ext uri="{91240B29-F687-4F45-9708-019B960494DF}">
                <a14:hiddenLine xmlns:a14="http://schemas.microsoft.com/office/drawing/2010/main" w="38100" cap="sq">
                  <a:no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de-DE"/>
            </a:p>
          </p:txBody>
        </p:sp>
        <p:sp>
          <p:nvSpPr>
            <p:cNvPr id="78854" name="Text Box 6"/>
            <p:cNvSpPr txBox="1">
              <a:spLocks noChangeArrowheads="1"/>
            </p:cNvSpPr>
            <p:nvPr/>
          </p:nvSpPr>
          <p:spPr bwMode="auto">
            <a:xfrm>
              <a:off x="2208" y="1440"/>
              <a:ext cx="1296" cy="5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de-DE" altLang="de-DE">
                  <a:solidFill>
                    <a:srgbClr val="FFFFFF"/>
                  </a:solidFill>
                  <a:effectLst>
                    <a:outerShdw blurRad="38100" dist="38100" dir="2700000" algn="tl">
                      <a:srgbClr val="C0C0C0"/>
                    </a:outerShdw>
                  </a:effectLst>
                  <a:latin typeface="Tahoma" pitchFamily="34" charset="0"/>
                </a:rPr>
                <a:t>Lautlehre</a:t>
              </a:r>
              <a:br>
                <a:rPr lang="de-DE" altLang="de-DE">
                  <a:solidFill>
                    <a:srgbClr val="FFFFFF"/>
                  </a:solidFill>
                  <a:effectLst>
                    <a:outerShdw blurRad="38100" dist="38100" dir="2700000" algn="tl">
                      <a:srgbClr val="C0C0C0"/>
                    </a:outerShdw>
                  </a:effectLst>
                  <a:latin typeface="Tahoma" pitchFamily="34" charset="0"/>
                </a:rPr>
              </a:br>
              <a:r>
                <a:rPr lang="de-DE" altLang="de-DE">
                  <a:solidFill>
                    <a:srgbClr val="FFFFFF"/>
                  </a:solidFill>
                  <a:effectLst>
                    <a:outerShdw blurRad="38100" dist="38100" dir="2700000" algn="tl">
                      <a:srgbClr val="C0C0C0"/>
                    </a:outerShdw>
                  </a:effectLst>
                  <a:latin typeface="Tahoma" pitchFamily="34" charset="0"/>
                </a:rPr>
                <a:t>Phonologie</a:t>
              </a:r>
            </a:p>
          </p:txBody>
        </p:sp>
      </p:grpSp>
      <p:grpSp>
        <p:nvGrpSpPr>
          <p:cNvPr id="78860" name="Group 12"/>
          <p:cNvGrpSpPr>
            <a:grpSpLocks/>
          </p:cNvGrpSpPr>
          <p:nvPr/>
        </p:nvGrpSpPr>
        <p:grpSpPr bwMode="auto">
          <a:xfrm>
            <a:off x="1066800" y="3789363"/>
            <a:ext cx="2362200" cy="1219200"/>
            <a:chOff x="720" y="2688"/>
            <a:chExt cx="1488" cy="768"/>
          </a:xfrm>
        </p:grpSpPr>
        <p:sp>
          <p:nvSpPr>
            <p:cNvPr id="78852" name="AutoShape 4"/>
            <p:cNvSpPr>
              <a:spLocks noChangeArrowheads="1"/>
            </p:cNvSpPr>
            <p:nvPr/>
          </p:nvSpPr>
          <p:spPr bwMode="auto">
            <a:xfrm>
              <a:off x="720" y="2688"/>
              <a:ext cx="1488" cy="768"/>
            </a:xfrm>
            <a:prstGeom prst="roundRect">
              <a:avLst>
                <a:gd name="adj" fmla="val 16667"/>
              </a:avLst>
            </a:prstGeom>
            <a:solidFill>
              <a:srgbClr val="FF6600"/>
            </a:solidFill>
            <a:ln>
              <a:noFill/>
            </a:ln>
            <a:effectLst/>
            <a:scene3d>
              <a:camera prst="legacyObliqueTopRight"/>
              <a:lightRig rig="legacyFlat3" dir="t"/>
            </a:scene3d>
            <a:sp3d extrusionH="277800" prstMaterial="legacyMatte">
              <a:bevelT w="13500" h="13500" prst="angle"/>
              <a:bevelB w="13500" h="13500" prst="angle"/>
              <a:extrusionClr>
                <a:srgbClr val="FF6600"/>
              </a:extrusionClr>
            </a:sp3d>
            <a:extLst>
              <a:ext uri="{91240B29-F687-4F45-9708-019B960494DF}">
                <a14:hiddenLine xmlns:a14="http://schemas.microsoft.com/office/drawing/2010/main" w="38100" cap="sq">
                  <a:no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de-DE"/>
            </a:p>
          </p:txBody>
        </p:sp>
        <p:sp>
          <p:nvSpPr>
            <p:cNvPr id="78855" name="Text Box 7"/>
            <p:cNvSpPr txBox="1">
              <a:spLocks noChangeArrowheads="1"/>
            </p:cNvSpPr>
            <p:nvPr/>
          </p:nvSpPr>
          <p:spPr bwMode="auto">
            <a:xfrm>
              <a:off x="768" y="2688"/>
              <a:ext cx="1392" cy="7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de-DE" altLang="de-DE">
                  <a:solidFill>
                    <a:srgbClr val="FFFFFF"/>
                  </a:solidFill>
                  <a:effectLst>
                    <a:outerShdw blurRad="38100" dist="38100" dir="2700000" algn="tl">
                      <a:srgbClr val="C0C0C0"/>
                    </a:outerShdw>
                  </a:effectLst>
                  <a:latin typeface="Tahoma" pitchFamily="34" charset="0"/>
                </a:rPr>
                <a:t>Sprechakt-</a:t>
              </a:r>
              <a:br>
                <a:rPr lang="de-DE" altLang="de-DE">
                  <a:solidFill>
                    <a:srgbClr val="FFFFFF"/>
                  </a:solidFill>
                  <a:effectLst>
                    <a:outerShdw blurRad="38100" dist="38100" dir="2700000" algn="tl">
                      <a:srgbClr val="C0C0C0"/>
                    </a:outerShdw>
                  </a:effectLst>
                  <a:latin typeface="Tahoma" pitchFamily="34" charset="0"/>
                </a:rPr>
              </a:br>
              <a:r>
                <a:rPr lang="de-DE" altLang="de-DE">
                  <a:solidFill>
                    <a:srgbClr val="FFFFFF"/>
                  </a:solidFill>
                  <a:effectLst>
                    <a:outerShdw blurRad="38100" dist="38100" dir="2700000" algn="tl">
                      <a:srgbClr val="C0C0C0"/>
                    </a:outerShdw>
                  </a:effectLst>
                  <a:latin typeface="Tahoma" pitchFamily="34" charset="0"/>
                </a:rPr>
                <a:t>lautlehre</a:t>
              </a:r>
              <a:br>
                <a:rPr lang="de-DE" altLang="de-DE">
                  <a:solidFill>
                    <a:srgbClr val="FFFFFF"/>
                  </a:solidFill>
                  <a:effectLst>
                    <a:outerShdw blurRad="38100" dist="38100" dir="2700000" algn="tl">
                      <a:srgbClr val="C0C0C0"/>
                    </a:outerShdw>
                  </a:effectLst>
                  <a:latin typeface="Tahoma" pitchFamily="34" charset="0"/>
                </a:rPr>
              </a:br>
              <a:r>
                <a:rPr lang="de-DE" altLang="de-DE">
                  <a:solidFill>
                    <a:srgbClr val="FFFFFF"/>
                  </a:solidFill>
                  <a:effectLst>
                    <a:outerShdw blurRad="38100" dist="38100" dir="2700000" algn="tl">
                      <a:srgbClr val="C0C0C0"/>
                    </a:outerShdw>
                  </a:effectLst>
                  <a:latin typeface="Tahoma" pitchFamily="34" charset="0"/>
                </a:rPr>
                <a:t>Phonetik</a:t>
              </a:r>
            </a:p>
          </p:txBody>
        </p:sp>
      </p:grpSp>
      <p:grpSp>
        <p:nvGrpSpPr>
          <p:cNvPr id="78861" name="Group 13"/>
          <p:cNvGrpSpPr>
            <a:grpSpLocks/>
          </p:cNvGrpSpPr>
          <p:nvPr/>
        </p:nvGrpSpPr>
        <p:grpSpPr bwMode="auto">
          <a:xfrm>
            <a:off x="5257800" y="3789363"/>
            <a:ext cx="2362200" cy="1219200"/>
            <a:chOff x="3360" y="2688"/>
            <a:chExt cx="1488" cy="768"/>
          </a:xfrm>
        </p:grpSpPr>
        <p:sp>
          <p:nvSpPr>
            <p:cNvPr id="78853" name="AutoShape 5"/>
            <p:cNvSpPr>
              <a:spLocks noChangeArrowheads="1"/>
            </p:cNvSpPr>
            <p:nvPr/>
          </p:nvSpPr>
          <p:spPr bwMode="auto">
            <a:xfrm>
              <a:off x="3360" y="2688"/>
              <a:ext cx="1488" cy="768"/>
            </a:xfrm>
            <a:prstGeom prst="roundRect">
              <a:avLst>
                <a:gd name="adj" fmla="val 16667"/>
              </a:avLst>
            </a:prstGeom>
            <a:solidFill>
              <a:srgbClr val="FF6600"/>
            </a:solidFill>
            <a:ln>
              <a:noFill/>
            </a:ln>
            <a:effectLst/>
            <a:scene3d>
              <a:camera prst="legacyObliqueTopRight"/>
              <a:lightRig rig="legacyFlat3" dir="t"/>
            </a:scene3d>
            <a:sp3d extrusionH="277800" prstMaterial="legacyMatte">
              <a:bevelT w="13500" h="13500" prst="angle"/>
              <a:bevelB w="13500" h="13500" prst="angle"/>
              <a:extrusionClr>
                <a:srgbClr val="FF6600"/>
              </a:extrusionClr>
            </a:sp3d>
            <a:extLst>
              <a:ext uri="{91240B29-F687-4F45-9708-019B960494DF}">
                <a14:hiddenLine xmlns:a14="http://schemas.microsoft.com/office/drawing/2010/main" w="38100" cap="sq">
                  <a:no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de-DE"/>
            </a:p>
          </p:txBody>
        </p:sp>
        <p:sp>
          <p:nvSpPr>
            <p:cNvPr id="78856" name="Text Box 8"/>
            <p:cNvSpPr txBox="1">
              <a:spLocks noChangeArrowheads="1"/>
            </p:cNvSpPr>
            <p:nvPr/>
          </p:nvSpPr>
          <p:spPr bwMode="auto">
            <a:xfrm>
              <a:off x="3408" y="2688"/>
              <a:ext cx="1392" cy="7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de-DE" altLang="de-DE">
                  <a:solidFill>
                    <a:srgbClr val="FFFFFF"/>
                  </a:solidFill>
                  <a:effectLst>
                    <a:outerShdw blurRad="38100" dist="38100" dir="2700000" algn="tl">
                      <a:srgbClr val="C0C0C0"/>
                    </a:outerShdw>
                  </a:effectLst>
                  <a:latin typeface="Tahoma" pitchFamily="34" charset="0"/>
                </a:rPr>
                <a:t>Sprachgebilde-</a:t>
              </a:r>
              <a:br>
                <a:rPr lang="de-DE" altLang="de-DE">
                  <a:solidFill>
                    <a:srgbClr val="FFFFFF"/>
                  </a:solidFill>
                  <a:effectLst>
                    <a:outerShdw blurRad="38100" dist="38100" dir="2700000" algn="tl">
                      <a:srgbClr val="C0C0C0"/>
                    </a:outerShdw>
                  </a:effectLst>
                  <a:latin typeface="Tahoma" pitchFamily="34" charset="0"/>
                </a:rPr>
              </a:br>
              <a:r>
                <a:rPr lang="de-DE" altLang="de-DE">
                  <a:solidFill>
                    <a:srgbClr val="FFFFFF"/>
                  </a:solidFill>
                  <a:effectLst>
                    <a:outerShdw blurRad="38100" dist="38100" dir="2700000" algn="tl">
                      <a:srgbClr val="C0C0C0"/>
                    </a:outerShdw>
                  </a:effectLst>
                  <a:latin typeface="Tahoma" pitchFamily="34" charset="0"/>
                </a:rPr>
                <a:t>lautlehre</a:t>
              </a:r>
              <a:br>
                <a:rPr lang="de-DE" altLang="de-DE">
                  <a:solidFill>
                    <a:srgbClr val="FFFFFF"/>
                  </a:solidFill>
                  <a:effectLst>
                    <a:outerShdw blurRad="38100" dist="38100" dir="2700000" algn="tl">
                      <a:srgbClr val="C0C0C0"/>
                    </a:outerShdw>
                  </a:effectLst>
                  <a:latin typeface="Tahoma" pitchFamily="34" charset="0"/>
                </a:rPr>
              </a:br>
              <a:r>
                <a:rPr lang="de-DE" altLang="de-DE">
                  <a:solidFill>
                    <a:srgbClr val="FFFFFF"/>
                  </a:solidFill>
                  <a:effectLst>
                    <a:outerShdw blurRad="38100" dist="38100" dir="2700000" algn="tl">
                      <a:srgbClr val="C0C0C0"/>
                    </a:outerShdw>
                  </a:effectLst>
                  <a:latin typeface="Tahoma" pitchFamily="34" charset="0"/>
                </a:rPr>
                <a:t>Phonologie</a:t>
              </a:r>
            </a:p>
          </p:txBody>
        </p:sp>
      </p:grpSp>
      <p:sp>
        <p:nvSpPr>
          <p:cNvPr id="78862" name="Text Box 14"/>
          <p:cNvSpPr txBox="1">
            <a:spLocks noChangeArrowheads="1"/>
          </p:cNvSpPr>
          <p:nvPr/>
        </p:nvSpPr>
        <p:spPr bwMode="auto">
          <a:xfrm>
            <a:off x="3657600" y="5410200"/>
            <a:ext cx="2438400" cy="457200"/>
          </a:xfrm>
          <a:prstGeom prst="rect">
            <a:avLst/>
          </a:prstGeom>
          <a:solidFill>
            <a:srgbClr val="FF6600"/>
          </a:solidFill>
          <a:ln>
            <a:noFill/>
          </a:ln>
          <a:effectLst/>
          <a:scene3d>
            <a:camera prst="legacyObliqueTopRight"/>
            <a:lightRig rig="legacyFlat3" dir="b"/>
          </a:scene3d>
          <a:sp3d extrusionH="430200" prstMaterial="legacyMatte">
            <a:bevelT w="13500" h="13500" prst="angle"/>
            <a:bevelB w="13500" h="13500" prst="angle"/>
            <a:extrusionClr>
              <a:srgbClr val="FF6600"/>
            </a:extrusionClr>
          </a:sp3d>
          <a:extLst>
            <a:ext uri="{91240B29-F687-4F45-9708-019B960494DF}">
              <a14:hiddenLine xmlns:a14="http://schemas.microsoft.com/office/drawing/2010/main" w="38100" cap="sq">
                <a:no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flatTx/>
          </a:bodyPr>
          <a:lstStyle/>
          <a:p>
            <a:pPr>
              <a:spcBef>
                <a:spcPct val="50000"/>
              </a:spcBef>
            </a:pPr>
            <a:r>
              <a:rPr lang="de-DE" altLang="de-DE">
                <a:solidFill>
                  <a:srgbClr val="FFFFFF"/>
                </a:solidFill>
                <a:effectLst>
                  <a:outerShdw blurRad="38100" dist="38100" dir="2700000" algn="tl">
                    <a:srgbClr val="000000"/>
                  </a:outerShdw>
                </a:effectLst>
                <a:latin typeface="Tahoma" pitchFamily="34" charset="0"/>
              </a:rPr>
              <a:t>Phonematik</a:t>
            </a:r>
          </a:p>
        </p:txBody>
      </p:sp>
      <p:sp>
        <p:nvSpPr>
          <p:cNvPr id="78863" name="Text Box 15"/>
          <p:cNvSpPr txBox="1">
            <a:spLocks noChangeArrowheads="1"/>
          </p:cNvSpPr>
          <p:nvPr/>
        </p:nvSpPr>
        <p:spPr bwMode="auto">
          <a:xfrm>
            <a:off x="6400800" y="5410200"/>
            <a:ext cx="2438400" cy="457200"/>
          </a:xfrm>
          <a:prstGeom prst="rect">
            <a:avLst/>
          </a:prstGeom>
          <a:solidFill>
            <a:srgbClr val="FF6600"/>
          </a:solidFill>
          <a:ln>
            <a:noFill/>
          </a:ln>
          <a:effectLst/>
          <a:scene3d>
            <a:camera prst="legacyObliqueTopRight"/>
            <a:lightRig rig="legacyFlat3" dir="b"/>
          </a:scene3d>
          <a:sp3d extrusionH="430200" prstMaterial="legacyMatte">
            <a:bevelT w="13500" h="13500" prst="angle"/>
            <a:bevelB w="13500" h="13500" prst="angle"/>
            <a:extrusionClr>
              <a:srgbClr val="FF6600"/>
            </a:extrusionClr>
          </a:sp3d>
          <a:extLst>
            <a:ext uri="{91240B29-F687-4F45-9708-019B960494DF}">
              <a14:hiddenLine xmlns:a14="http://schemas.microsoft.com/office/drawing/2010/main" w="38100" cap="sq">
                <a:no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flatTx/>
          </a:bodyPr>
          <a:lstStyle/>
          <a:p>
            <a:pPr>
              <a:spcBef>
                <a:spcPct val="50000"/>
              </a:spcBef>
            </a:pPr>
            <a:r>
              <a:rPr lang="de-DE" altLang="de-DE">
                <a:solidFill>
                  <a:srgbClr val="FFFFFF"/>
                </a:solidFill>
                <a:effectLst>
                  <a:outerShdw blurRad="38100" dist="38100" dir="2700000" algn="tl">
                    <a:srgbClr val="000000"/>
                  </a:outerShdw>
                </a:effectLst>
                <a:latin typeface="Tahoma" pitchFamily="34" charset="0"/>
              </a:rPr>
              <a:t>Phonemik</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78857"/>
                                        </p:tgtEl>
                                        <p:attrNameLst>
                                          <p:attrName>style.visibility</p:attrName>
                                        </p:attrNameLst>
                                      </p:cBhvr>
                                      <p:to>
                                        <p:strVal val="visible"/>
                                      </p:to>
                                    </p:set>
                                    <p:animEffect transition="in" filter="box(out)">
                                      <p:cBhvr>
                                        <p:cTn id="7" dur="500"/>
                                        <p:tgtEl>
                                          <p:spTgt spid="78857"/>
                                        </p:tgtEl>
                                      </p:cBhvr>
                                    </p:animEffect>
                                  </p:childTnLst>
                                </p:cTn>
                              </p:par>
                            </p:childTnLst>
                          </p:cTn>
                        </p:par>
                        <p:par>
                          <p:cTn id="8" fill="hold" nodeType="afterGroup">
                            <p:stCondLst>
                              <p:cond delay="500"/>
                            </p:stCondLst>
                            <p:childTnLst>
                              <p:par>
                                <p:cTn id="9" presetID="16" presetClass="entr" presetSubtype="37" fill="hold" nodeType="afterEffect">
                                  <p:stCondLst>
                                    <p:cond delay="0"/>
                                  </p:stCondLst>
                                  <p:childTnLst>
                                    <p:set>
                                      <p:cBhvr>
                                        <p:cTn id="10" dur="1" fill="hold">
                                          <p:stCondLst>
                                            <p:cond delay="0"/>
                                          </p:stCondLst>
                                        </p:cTn>
                                        <p:tgtEl>
                                          <p:spTgt spid="78860"/>
                                        </p:tgtEl>
                                        <p:attrNameLst>
                                          <p:attrName>style.visibility</p:attrName>
                                        </p:attrNameLst>
                                      </p:cBhvr>
                                      <p:to>
                                        <p:strVal val="visible"/>
                                      </p:to>
                                    </p:set>
                                    <p:animEffect transition="in" filter="barn(outVertical)">
                                      <p:cBhvr>
                                        <p:cTn id="11" dur="500"/>
                                        <p:tgtEl>
                                          <p:spTgt spid="78860"/>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4" presetClass="entr" presetSubtype="32" fill="hold" grpId="0" nodeType="clickEffect">
                                  <p:stCondLst>
                                    <p:cond delay="0"/>
                                  </p:stCondLst>
                                  <p:childTnLst>
                                    <p:set>
                                      <p:cBhvr>
                                        <p:cTn id="15" dur="1" fill="hold">
                                          <p:stCondLst>
                                            <p:cond delay="0"/>
                                          </p:stCondLst>
                                        </p:cTn>
                                        <p:tgtEl>
                                          <p:spTgt spid="78858"/>
                                        </p:tgtEl>
                                        <p:attrNameLst>
                                          <p:attrName>style.visibility</p:attrName>
                                        </p:attrNameLst>
                                      </p:cBhvr>
                                      <p:to>
                                        <p:strVal val="visible"/>
                                      </p:to>
                                    </p:set>
                                    <p:animEffect transition="in" filter="box(out)">
                                      <p:cBhvr>
                                        <p:cTn id="16" dur="500"/>
                                        <p:tgtEl>
                                          <p:spTgt spid="78858"/>
                                        </p:tgtEl>
                                      </p:cBhvr>
                                    </p:animEffect>
                                  </p:childTnLst>
                                </p:cTn>
                              </p:par>
                            </p:childTnLst>
                          </p:cTn>
                        </p:par>
                        <p:par>
                          <p:cTn id="17" fill="hold" nodeType="afterGroup">
                            <p:stCondLst>
                              <p:cond delay="500"/>
                            </p:stCondLst>
                            <p:childTnLst>
                              <p:par>
                                <p:cTn id="18" presetID="16" presetClass="entr" presetSubtype="37" fill="hold" nodeType="afterEffect">
                                  <p:stCondLst>
                                    <p:cond delay="0"/>
                                  </p:stCondLst>
                                  <p:childTnLst>
                                    <p:set>
                                      <p:cBhvr>
                                        <p:cTn id="19" dur="1" fill="hold">
                                          <p:stCondLst>
                                            <p:cond delay="0"/>
                                          </p:stCondLst>
                                        </p:cTn>
                                        <p:tgtEl>
                                          <p:spTgt spid="78861"/>
                                        </p:tgtEl>
                                        <p:attrNameLst>
                                          <p:attrName>style.visibility</p:attrName>
                                        </p:attrNameLst>
                                      </p:cBhvr>
                                      <p:to>
                                        <p:strVal val="visible"/>
                                      </p:to>
                                    </p:set>
                                    <p:animEffect transition="in" filter="barn(outVertical)">
                                      <p:cBhvr>
                                        <p:cTn id="20" dur="500"/>
                                        <p:tgtEl>
                                          <p:spTgt spid="78861"/>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8862"/>
                                        </p:tgtEl>
                                        <p:attrNameLst>
                                          <p:attrName>style.visibility</p:attrName>
                                        </p:attrNameLst>
                                      </p:cBhvr>
                                      <p:to>
                                        <p:strVal val="visible"/>
                                      </p:to>
                                    </p:set>
                                    <p:anim calcmode="lin" valueType="num">
                                      <p:cBhvr additive="base">
                                        <p:cTn id="25" dur="500" fill="hold"/>
                                        <p:tgtEl>
                                          <p:spTgt spid="78862"/>
                                        </p:tgtEl>
                                        <p:attrNameLst>
                                          <p:attrName>ppt_x</p:attrName>
                                        </p:attrNameLst>
                                      </p:cBhvr>
                                      <p:tavLst>
                                        <p:tav tm="0">
                                          <p:val>
                                            <p:strVal val="#ppt_x"/>
                                          </p:val>
                                        </p:tav>
                                        <p:tav tm="100000">
                                          <p:val>
                                            <p:strVal val="#ppt_x"/>
                                          </p:val>
                                        </p:tav>
                                      </p:tavLst>
                                    </p:anim>
                                    <p:anim calcmode="lin" valueType="num">
                                      <p:cBhvr additive="base">
                                        <p:cTn id="26" dur="500" fill="hold"/>
                                        <p:tgtEl>
                                          <p:spTgt spid="78862"/>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8863"/>
                                        </p:tgtEl>
                                        <p:attrNameLst>
                                          <p:attrName>style.visibility</p:attrName>
                                        </p:attrNameLst>
                                      </p:cBhvr>
                                      <p:to>
                                        <p:strVal val="visible"/>
                                      </p:to>
                                    </p:set>
                                    <p:anim calcmode="lin" valueType="num">
                                      <p:cBhvr additive="base">
                                        <p:cTn id="31" dur="500" fill="hold"/>
                                        <p:tgtEl>
                                          <p:spTgt spid="78863"/>
                                        </p:tgtEl>
                                        <p:attrNameLst>
                                          <p:attrName>ppt_x</p:attrName>
                                        </p:attrNameLst>
                                      </p:cBhvr>
                                      <p:tavLst>
                                        <p:tav tm="0">
                                          <p:val>
                                            <p:strVal val="#ppt_x"/>
                                          </p:val>
                                        </p:tav>
                                        <p:tav tm="100000">
                                          <p:val>
                                            <p:strVal val="#ppt_x"/>
                                          </p:val>
                                        </p:tav>
                                      </p:tavLst>
                                    </p:anim>
                                    <p:anim calcmode="lin" valueType="num">
                                      <p:cBhvr additive="base">
                                        <p:cTn id="32" dur="500" fill="hold"/>
                                        <p:tgtEl>
                                          <p:spTgt spid="7886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857" grpId="0" animBg="1"/>
      <p:bldP spid="78858" grpId="0" animBg="1"/>
      <p:bldP spid="78862" grpId="0" animBg="1" autoUpdateAnimBg="0"/>
      <p:bldP spid="78863" grpId="0" animBg="1"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type="title"/>
          </p:nvPr>
        </p:nvSpPr>
        <p:spPr/>
        <p:txBody>
          <a:bodyPr/>
          <a:lstStyle/>
          <a:p>
            <a:r>
              <a:rPr lang="de-DE" altLang="de-DE"/>
              <a:t>Phonetik</a:t>
            </a:r>
          </a:p>
        </p:txBody>
      </p:sp>
      <p:sp>
        <p:nvSpPr>
          <p:cNvPr id="79875" name="Rectangle 3"/>
          <p:cNvSpPr>
            <a:spLocks noGrp="1" noChangeArrowheads="1"/>
          </p:cNvSpPr>
          <p:nvPr>
            <p:ph type="body" idx="1"/>
          </p:nvPr>
        </p:nvSpPr>
        <p:spPr>
          <a:xfrm>
            <a:off x="250825" y="1981200"/>
            <a:ext cx="8582025" cy="4114800"/>
          </a:xfrm>
        </p:spPr>
        <p:txBody>
          <a:bodyPr/>
          <a:lstStyle/>
          <a:p>
            <a:pPr marL="0" indent="0" algn="just">
              <a:lnSpc>
                <a:spcPct val="90000"/>
              </a:lnSpc>
              <a:buFont typeface="Wingdings 2" pitchFamily="18" charset="2"/>
              <a:buNone/>
            </a:pPr>
            <a:r>
              <a:rPr lang="de-DE" altLang="de-DE">
                <a:cs typeface="Times New Roman" pitchFamily="18" charset="0"/>
              </a:rPr>
              <a:t>Aufgabe der </a:t>
            </a:r>
            <a:r>
              <a:rPr lang="de-DE" altLang="de-DE">
                <a:solidFill>
                  <a:srgbClr val="CC3300"/>
                </a:solidFill>
                <a:cs typeface="Times New Roman" pitchFamily="18" charset="0"/>
              </a:rPr>
              <a:t>Phonetik</a:t>
            </a:r>
            <a:r>
              <a:rPr lang="de-DE" altLang="de-DE">
                <a:cs typeface="Times New Roman" pitchFamily="18" charset="0"/>
              </a:rPr>
              <a:t> ist es, jene Laute zu beschreiben und zu klassifizieren, die durch den menschlichen Sprechapparat hervorgebracht werden können, wobei sich die Beschreibung und die daraus resultierende Klassifikation nicht auf Einzelsprachen beschränkt sondern das </a:t>
            </a:r>
            <a:r>
              <a:rPr lang="de-DE" altLang="de-DE">
                <a:solidFill>
                  <a:srgbClr val="FF6600"/>
                </a:solidFill>
                <a:cs typeface="Times New Roman" pitchFamily="18" charset="0"/>
              </a:rPr>
              <a:t>gesamte Potential menschlicher Lautbildung</a:t>
            </a:r>
            <a:r>
              <a:rPr lang="de-DE" altLang="de-DE">
                <a:cs typeface="Times New Roman" pitchFamily="18" charset="0"/>
              </a:rPr>
              <a:t> zu erfassen sucht. </a:t>
            </a:r>
          </a:p>
          <a:p>
            <a:pPr marL="0" indent="0" algn="just">
              <a:lnSpc>
                <a:spcPct val="90000"/>
              </a:lnSpc>
              <a:buFont typeface="Wingdings 2" pitchFamily="18" charset="2"/>
              <a:buNone/>
            </a:pPr>
            <a:r>
              <a:rPr lang="de-DE" altLang="de-DE">
                <a:cs typeface="Times New Roman" pitchFamily="18" charset="0"/>
              </a:rPr>
              <a:t>Die Klassifikation von Lauten erfolgt weitgehend über die Beschreibung der physiologischen Mechanismen, die zur Bildung dieser Laute nötig sind. Dazu wird untersucht, wie das Zusammenspiel verschiedener Körperteile, also z.B. der Lunge, des Kehlkopfes, der Zunge etc., zur Bildung eines Lautes führt.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p:txBody>
          <a:bodyPr/>
          <a:lstStyle/>
          <a:p>
            <a:r>
              <a:rPr lang="de-DE" altLang="de-DE"/>
              <a:t>Phonologie</a:t>
            </a:r>
          </a:p>
        </p:txBody>
      </p:sp>
      <p:sp>
        <p:nvSpPr>
          <p:cNvPr id="80899" name="Rectangle 3"/>
          <p:cNvSpPr>
            <a:spLocks noGrp="1" noChangeArrowheads="1"/>
          </p:cNvSpPr>
          <p:nvPr>
            <p:ph type="body" idx="1"/>
          </p:nvPr>
        </p:nvSpPr>
        <p:spPr>
          <a:xfrm>
            <a:off x="250825" y="1981200"/>
            <a:ext cx="8582025" cy="4114800"/>
          </a:xfrm>
        </p:spPr>
        <p:txBody>
          <a:bodyPr/>
          <a:lstStyle/>
          <a:p>
            <a:pPr marL="0" indent="0" algn="just">
              <a:buFont typeface="Wingdings 2" pitchFamily="18" charset="2"/>
              <a:buNone/>
            </a:pPr>
            <a:r>
              <a:rPr lang="de-DE" altLang="de-DE">
                <a:cs typeface="Times New Roman" pitchFamily="18" charset="0"/>
              </a:rPr>
              <a:t>Die </a:t>
            </a:r>
            <a:r>
              <a:rPr lang="de-DE" altLang="de-DE">
                <a:solidFill>
                  <a:srgbClr val="CC3300"/>
                </a:solidFill>
                <a:cs typeface="Times New Roman" pitchFamily="18" charset="0"/>
              </a:rPr>
              <a:t>Phonologie</a:t>
            </a:r>
            <a:r>
              <a:rPr lang="de-DE" altLang="de-DE">
                <a:cs typeface="Times New Roman" pitchFamily="18" charset="0"/>
              </a:rPr>
              <a:t> hingegen befasst sich mit der </a:t>
            </a:r>
            <a:r>
              <a:rPr lang="de-DE" altLang="de-DE">
                <a:solidFill>
                  <a:srgbClr val="FF6600"/>
                </a:solidFill>
                <a:cs typeface="Times New Roman" pitchFamily="18" charset="0"/>
              </a:rPr>
              <a:t>Verwendung</a:t>
            </a:r>
            <a:r>
              <a:rPr lang="de-DE" altLang="de-DE">
                <a:cs typeface="Times New Roman" pitchFamily="18" charset="0"/>
              </a:rPr>
              <a:t> von Lauten in der menschlichen Sprache und damit auch den in Einzelsprachen. Es wird untersucht, wie sich einzelne Sprachen bestimmte Laute zunutze machen, wie diese Laute in einer Sprache verteilt sind und welche </a:t>
            </a:r>
            <a:r>
              <a:rPr lang="de-DE" altLang="de-DE">
                <a:solidFill>
                  <a:srgbClr val="FF6600"/>
                </a:solidFill>
                <a:cs typeface="Times New Roman" pitchFamily="18" charset="0"/>
              </a:rPr>
              <a:t>Funktionen</a:t>
            </a:r>
            <a:r>
              <a:rPr lang="de-DE" altLang="de-DE">
                <a:cs typeface="Times New Roman" pitchFamily="18" charset="0"/>
              </a:rPr>
              <a:t> sie in dieser Sprache haben. Das Ziel dabei ist u.a., die in einer Sprache vorkommende </a:t>
            </a:r>
            <a:r>
              <a:rPr lang="de-DE" altLang="de-DE">
                <a:solidFill>
                  <a:srgbClr val="FF6600"/>
                </a:solidFill>
                <a:cs typeface="Times New Roman" pitchFamily="18" charset="0"/>
              </a:rPr>
              <a:t>phonologischen Gesetzmäßigkeiten</a:t>
            </a:r>
            <a:r>
              <a:rPr lang="de-DE" altLang="de-DE">
                <a:cs typeface="Times New Roman" pitchFamily="18" charset="0"/>
              </a:rPr>
              <a:t> zu ermitteln und somit das der Sprache zugrunde liegende </a:t>
            </a:r>
            <a:r>
              <a:rPr lang="de-DE" altLang="de-DE">
                <a:solidFill>
                  <a:srgbClr val="FF6600"/>
                </a:solidFill>
                <a:cs typeface="Times New Roman" pitchFamily="18" charset="0"/>
              </a:rPr>
              <a:t>Lautsystem</a:t>
            </a:r>
            <a:r>
              <a:rPr lang="de-DE" altLang="de-DE">
                <a:cs typeface="Times New Roman" pitchFamily="18" charset="0"/>
              </a:rPr>
              <a:t> zu entschlüsseln.</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ChangeArrowheads="1"/>
          </p:cNvSpPr>
          <p:nvPr>
            <p:ph type="title"/>
          </p:nvPr>
        </p:nvSpPr>
        <p:spPr/>
        <p:txBody>
          <a:bodyPr/>
          <a:lstStyle/>
          <a:p>
            <a:r>
              <a:rPr lang="de-DE" altLang="de-DE"/>
              <a:t>Anwendungsfelder: Patholinguistik</a:t>
            </a:r>
          </a:p>
        </p:txBody>
      </p:sp>
      <p:sp>
        <p:nvSpPr>
          <p:cNvPr id="81923" name="Rectangle 3"/>
          <p:cNvSpPr>
            <a:spLocks noGrp="1" noChangeArrowheads="1"/>
          </p:cNvSpPr>
          <p:nvPr>
            <p:ph type="body" idx="1"/>
          </p:nvPr>
        </p:nvSpPr>
        <p:spPr>
          <a:xfrm>
            <a:off x="250825" y="1981200"/>
            <a:ext cx="8582025" cy="4114800"/>
          </a:xfrm>
        </p:spPr>
        <p:txBody>
          <a:bodyPr/>
          <a:lstStyle/>
          <a:p>
            <a:pPr marL="0" indent="0" algn="just">
              <a:buFont typeface="Wingdings 2" pitchFamily="18" charset="2"/>
              <a:buNone/>
            </a:pPr>
            <a:r>
              <a:rPr lang="de-DE" altLang="de-DE">
                <a:cs typeface="Times New Roman" pitchFamily="18" charset="0"/>
              </a:rPr>
              <a:t>Im Bereich der </a:t>
            </a:r>
            <a:r>
              <a:rPr lang="de-DE" altLang="de-DE">
                <a:solidFill>
                  <a:srgbClr val="CC3300"/>
                </a:solidFill>
                <a:cs typeface="Times New Roman" pitchFamily="18" charset="0"/>
              </a:rPr>
              <a:t>Patholinguistik</a:t>
            </a:r>
            <a:r>
              <a:rPr lang="de-DE" altLang="de-DE">
                <a:cs typeface="Times New Roman" pitchFamily="18" charset="0"/>
              </a:rPr>
              <a:t>, einem Zweig der angewandten Linguistik, der sich mit Theorie, Diagnose und Therapie von </a:t>
            </a:r>
            <a:r>
              <a:rPr lang="de-DE" altLang="de-DE">
                <a:solidFill>
                  <a:srgbClr val="FF6600"/>
                </a:solidFill>
                <a:cs typeface="Times New Roman" pitchFamily="18" charset="0"/>
              </a:rPr>
              <a:t>Sprach- und Sprechstörungen</a:t>
            </a:r>
            <a:r>
              <a:rPr lang="de-DE" altLang="de-DE">
                <a:cs typeface="Times New Roman" pitchFamily="18" charset="0"/>
              </a:rPr>
              <a:t> befasst, erfordert beispielsweise die Diagnostik und Behandlung von Artikulationsstörungen genaue Kenntnisse über den Aufbau und die Funktion der menschlichen Sprechorgane. Um eine Störung akkurat zu erkennen und eine geeignete Therapie einzuleiten, um z.B. entscheiden zu können, ob die Störung anatomische Ursachen hat oder nicht, ist phonetisches Wissen unabdingbar.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ChangeArrowheads="1"/>
          </p:cNvSpPr>
          <p:nvPr>
            <p:ph type="title"/>
          </p:nvPr>
        </p:nvSpPr>
        <p:spPr/>
        <p:txBody>
          <a:bodyPr/>
          <a:lstStyle/>
          <a:p>
            <a:r>
              <a:rPr lang="de-DE" altLang="de-DE"/>
              <a:t>Anwendungsfelder: automatische Sprachverarbeitung</a:t>
            </a:r>
          </a:p>
        </p:txBody>
      </p:sp>
      <p:sp>
        <p:nvSpPr>
          <p:cNvPr id="82947" name="Rectangle 3"/>
          <p:cNvSpPr>
            <a:spLocks noGrp="1" noChangeArrowheads="1"/>
          </p:cNvSpPr>
          <p:nvPr>
            <p:ph type="body" idx="1"/>
          </p:nvPr>
        </p:nvSpPr>
        <p:spPr>
          <a:xfrm>
            <a:off x="250825" y="1981200"/>
            <a:ext cx="8582025" cy="4114800"/>
          </a:xfrm>
        </p:spPr>
        <p:txBody>
          <a:bodyPr/>
          <a:lstStyle/>
          <a:p>
            <a:pPr marL="0" indent="0" algn="just">
              <a:lnSpc>
                <a:spcPct val="90000"/>
              </a:lnSpc>
              <a:buFont typeface="Wingdings 2" pitchFamily="18" charset="2"/>
              <a:buNone/>
            </a:pPr>
            <a:r>
              <a:rPr lang="de-DE" altLang="de-DE">
                <a:cs typeface="Times New Roman" pitchFamily="18" charset="0"/>
              </a:rPr>
              <a:t>Ein weiteres Gebiet, in welchem es auf phonetische und phonologische Kenntnisse ankommt, ist die </a:t>
            </a:r>
            <a:r>
              <a:rPr lang="de-DE" altLang="de-DE">
                <a:solidFill>
                  <a:srgbClr val="FF6600"/>
                </a:solidFill>
                <a:cs typeface="Times New Roman" pitchFamily="18" charset="0"/>
              </a:rPr>
              <a:t>maschinelle Verarbeitung gesprochener Sprache</a:t>
            </a:r>
            <a:r>
              <a:rPr lang="de-DE" altLang="de-DE">
                <a:cs typeface="Times New Roman" pitchFamily="18" charset="0"/>
              </a:rPr>
              <a:t>. Das gilt gleichermaßen für die Erzeugung wie für die Analyse gesprochener Sprache. In diesem Bereich sind in neuerer Zeit beachtliche Fortschritte gemacht worden, so gibt es z.B. Diktiersysteme, die über automatische Spracherkennung kontinuierlich gesprochenen Text direkt in geschriebenen Text umsetzen können. Bei der Entwicklung solcher Systeme spielt phonetisches (in diesem Fall auch aus der akustischen Phonetik, s.u.) und phono-logisches Wissen eine große Rolle. </a:t>
            </a:r>
          </a:p>
        </p:txBody>
      </p:sp>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PRESENTER" val="d494cd7e6012da3dc57d0f652a988a4a3efb15b"/>
</p:tagLst>
</file>

<file path=ppt/theme/theme1.xml><?xml version="1.0" encoding="utf-8"?>
<a:theme xmlns:a="http://schemas.openxmlformats.org/drawingml/2006/main" name="1_Transkription">
  <a:themeElements>
    <a:clrScheme name="">
      <a:dk1>
        <a:srgbClr val="000000"/>
      </a:dk1>
      <a:lt1>
        <a:srgbClr val="FFFFFF"/>
      </a:lt1>
      <a:dk2>
        <a:srgbClr val="660033"/>
      </a:dk2>
      <a:lt2>
        <a:srgbClr val="969696"/>
      </a:lt2>
      <a:accent1>
        <a:srgbClr val="FFFFFF"/>
      </a:accent1>
      <a:accent2>
        <a:srgbClr val="CC3300"/>
      </a:accent2>
      <a:accent3>
        <a:srgbClr val="FFFFFF"/>
      </a:accent3>
      <a:accent4>
        <a:srgbClr val="000000"/>
      </a:accent4>
      <a:accent5>
        <a:srgbClr val="FFFFFF"/>
      </a:accent5>
      <a:accent6>
        <a:srgbClr val="B92D00"/>
      </a:accent6>
      <a:hlink>
        <a:srgbClr val="FF3300"/>
      </a:hlink>
      <a:folHlink>
        <a:srgbClr val="FF7C80"/>
      </a:folHlink>
    </a:clrScheme>
    <a:fontScheme name="1_Transkription">
      <a:majorFont>
        <a:latin typeface="Tahoma"/>
        <a:ea typeface=""/>
        <a:cs typeface=""/>
      </a:majorFont>
      <a:minorFont>
        <a:latin typeface="Tahoma"/>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sq"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1" lang="en-US" altLang="de-DE" sz="2400" b="0" i="0" u="none" strike="noStrike" cap="none" normalizeH="0" baseline="0" smtClean="0">
            <a:ln>
              <a:noFill/>
            </a:ln>
            <a:solidFill>
              <a:schemeClr val="tx1"/>
            </a:solidFill>
            <a:effectLst>
              <a:outerShdw blurRad="38100" dist="38100" dir="2700000" algn="tl">
                <a:srgbClr val="000000">
                  <a:alpha val="43137"/>
                </a:srgbClr>
              </a:outerShdw>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38100" cap="sq"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1" lang="en-US" altLang="de-DE" sz="2400" b="0" i="0" u="none" strike="noStrike" cap="none" normalizeH="0" baseline="0" smtClean="0">
            <a:ln>
              <a:noFill/>
            </a:ln>
            <a:solidFill>
              <a:schemeClr val="tx1"/>
            </a:solidFill>
            <a:effectLst>
              <a:outerShdw blurRad="38100" dist="38100" dir="2700000" algn="tl">
                <a:srgbClr val="000000">
                  <a:alpha val="43137"/>
                </a:srgbClr>
              </a:outerShdw>
            </a:effectLst>
            <a:latin typeface="Times New Roman" pitchFamily="18" charset="0"/>
          </a:defRPr>
        </a:defPPr>
      </a:lstStyle>
    </a:lnDef>
  </a:objectDefaults>
  <a:extraClrSchemeLst>
    <a:extraClrScheme>
      <a:clrScheme name="1_Transkription 1">
        <a:dk1>
          <a:srgbClr val="000000"/>
        </a:dk1>
        <a:lt1>
          <a:srgbClr val="FFFFFF"/>
        </a:lt1>
        <a:dk2>
          <a:srgbClr val="0066CC"/>
        </a:dk2>
        <a:lt2>
          <a:srgbClr val="CBCBCB"/>
        </a:lt2>
        <a:accent1>
          <a:srgbClr val="00CCFF"/>
        </a:accent1>
        <a:accent2>
          <a:srgbClr val="00FFCC"/>
        </a:accent2>
        <a:accent3>
          <a:srgbClr val="AAB8E2"/>
        </a:accent3>
        <a:accent4>
          <a:srgbClr val="DADADA"/>
        </a:accent4>
        <a:accent5>
          <a:srgbClr val="AAE2FF"/>
        </a:accent5>
        <a:accent6>
          <a:srgbClr val="00E7B9"/>
        </a:accent6>
        <a:hlink>
          <a:srgbClr val="FF3300"/>
        </a:hlink>
        <a:folHlink>
          <a:srgbClr val="FF7C80"/>
        </a:folHlink>
      </a:clrScheme>
      <a:clrMap bg1="dk2" tx1="lt1" bg2="dk1" tx2="lt2" accent1="accent1" accent2="accent2" accent3="accent3" accent4="accent4" accent5="accent5" accent6="accent6" hlink="hlink" folHlink="folHlink"/>
    </a:extraClrScheme>
    <a:extraClrScheme>
      <a:clrScheme name="1_Transkription 2">
        <a:dk1>
          <a:srgbClr val="000000"/>
        </a:dk1>
        <a:lt1>
          <a:srgbClr val="FFFFFF"/>
        </a:lt1>
        <a:dk2>
          <a:srgbClr val="000000"/>
        </a:dk2>
        <a:lt2>
          <a:srgbClr val="868686"/>
        </a:lt2>
        <a:accent1>
          <a:srgbClr val="3366FF"/>
        </a:accent1>
        <a:accent2>
          <a:srgbClr val="009900"/>
        </a:accent2>
        <a:accent3>
          <a:srgbClr val="FFFFFF"/>
        </a:accent3>
        <a:accent4>
          <a:srgbClr val="000000"/>
        </a:accent4>
        <a:accent5>
          <a:srgbClr val="ADB8FF"/>
        </a:accent5>
        <a:accent6>
          <a:srgbClr val="008A00"/>
        </a:accent6>
        <a:hlink>
          <a:srgbClr val="FF0033"/>
        </a:hlink>
        <a:folHlink>
          <a:srgbClr val="CCCCCC"/>
        </a:folHlink>
      </a:clrScheme>
      <a:clrMap bg1="lt1" tx1="dk1" bg2="lt2" tx2="dk2" accent1="accent1" accent2="accent2" accent3="accent3" accent4="accent4" accent5="accent5" accent6="accent6" hlink="hlink" folHlink="folHlink"/>
    </a:extraClrScheme>
    <a:extraClrScheme>
      <a:clrScheme name="1_Transkription 3">
        <a:dk1>
          <a:srgbClr val="000000"/>
        </a:dk1>
        <a:lt1>
          <a:srgbClr val="FFFFFF"/>
        </a:lt1>
        <a:dk2>
          <a:srgbClr val="000000"/>
        </a:dk2>
        <a:lt2>
          <a:srgbClr val="868686"/>
        </a:lt2>
        <a:accent1>
          <a:srgbClr val="EAEAEA"/>
        </a:accent1>
        <a:accent2>
          <a:srgbClr val="5F5F5F"/>
        </a:accent2>
        <a:accent3>
          <a:srgbClr val="FFFFFF"/>
        </a:accent3>
        <a:accent4>
          <a:srgbClr val="000000"/>
        </a:accent4>
        <a:accent5>
          <a:srgbClr val="F3F3F3"/>
        </a:accent5>
        <a:accent6>
          <a:srgbClr val="555555"/>
        </a:accent6>
        <a:hlink>
          <a:srgbClr val="969696"/>
        </a:hlink>
        <a:folHlink>
          <a:srgbClr val="CBCBCB"/>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Phonetik</Template>
  <TotalTime>0</TotalTime>
  <Words>775</Words>
  <Application>Microsoft Office PowerPoint</Application>
  <PresentationFormat>Bildschirmpräsentation (4:3)</PresentationFormat>
  <Paragraphs>61</Paragraphs>
  <Slides>14</Slides>
  <Notes>14</Notes>
  <HiddenSlides>0</HiddenSlides>
  <MMClips>0</MMClips>
  <ScaleCrop>false</ScaleCrop>
  <HeadingPairs>
    <vt:vector size="4" baseType="variant">
      <vt:variant>
        <vt:lpstr>Design</vt:lpstr>
      </vt:variant>
      <vt:variant>
        <vt:i4>1</vt:i4>
      </vt:variant>
      <vt:variant>
        <vt:lpstr>Folientitel</vt:lpstr>
      </vt:variant>
      <vt:variant>
        <vt:i4>14</vt:i4>
      </vt:variant>
    </vt:vector>
  </HeadingPairs>
  <TitlesOfParts>
    <vt:vector size="15" baseType="lpstr">
      <vt:lpstr>1_Transkription</vt:lpstr>
      <vt:lpstr>Einführung in die  Phonetik und Phonologie</vt:lpstr>
      <vt:lpstr>Phonetik und Phonologie</vt:lpstr>
      <vt:lpstr>Phonetik und Phonologie</vt:lpstr>
      <vt:lpstr>Phonetik und Phonologie</vt:lpstr>
      <vt:lpstr>Phonetik und Phonologie</vt:lpstr>
      <vt:lpstr>Phonetik</vt:lpstr>
      <vt:lpstr>Phonologie</vt:lpstr>
      <vt:lpstr>Anwendungsfelder: Patholinguistik</vt:lpstr>
      <vt:lpstr>Anwendungsfelder: automatische Sprachverarbeitung</vt:lpstr>
      <vt:lpstr>Anwendungsfelder: Fremdsprachen</vt:lpstr>
      <vt:lpstr>Anwendungsfelder: Sprachstudium</vt:lpstr>
      <vt:lpstr>Linguistische Phonetik</vt:lpstr>
      <vt:lpstr>PowerPoint-Präsentation</vt:lpstr>
      <vt:lpstr>Überblick</vt:lpstr>
    </vt:vector>
  </TitlesOfParts>
  <Company>Universität Bremen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Einführung in die Phonetik und Phonologie</dc:title>
  <dc:subject>Allgemeiner Überblick</dc:subject>
  <dc:creator>Karl Heinz Wagner</dc:creator>
  <cp:lastModifiedBy>Karl Heinz Wagner</cp:lastModifiedBy>
  <cp:revision>38</cp:revision>
  <dcterms:created xsi:type="dcterms:W3CDTF">1999-04-14T06:21:57Z</dcterms:created>
  <dcterms:modified xsi:type="dcterms:W3CDTF">2016-01-18T13:34:55Z</dcterms:modified>
</cp:coreProperties>
</file>